
<file path=[Content_Types].xml><?xml version="1.0" encoding="utf-8"?>
<Types xmlns="http://schemas.openxmlformats.org/package/2006/content-types">
  <Default Extension="fntdata" ContentType="application/x-fontdata"/>
  <Default Extension="mkv" ContentType="video/unknown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1" r:id="rId1"/>
  </p:sldMasterIdLst>
  <p:notesMasterIdLst>
    <p:notesMasterId r:id="rId12"/>
  </p:notesMasterIdLst>
  <p:sldIdLst>
    <p:sldId id="256" r:id="rId2"/>
    <p:sldId id="257" r:id="rId3"/>
    <p:sldId id="258" r:id="rId4"/>
    <p:sldId id="306" r:id="rId5"/>
    <p:sldId id="302" r:id="rId6"/>
    <p:sldId id="303" r:id="rId7"/>
    <p:sldId id="304" r:id="rId8"/>
    <p:sldId id="307" r:id="rId9"/>
    <p:sldId id="305" r:id="rId10"/>
    <p:sldId id="308" r:id="rId11"/>
  </p:sldIdLst>
  <p:sldSz cx="9144000" cy="5143500" type="screen16x9"/>
  <p:notesSz cx="6858000" cy="9144000"/>
  <p:embeddedFontLst>
    <p:embeddedFont>
      <p:font typeface="Cambria Math" panose="02040503050406030204" pitchFamily="18" charset="0"/>
      <p:regular r:id="rId13"/>
    </p:embeddedFont>
    <p:embeddedFont>
      <p:font typeface="Reem Kufi" pitchFamily="2"/>
      <p:regular r:id="rId14"/>
      <p:bold r:id="rId15"/>
    </p:embeddedFont>
    <p:embeddedFont>
      <p:font typeface="Source Sans Pro" panose="020B0503030403020204" pitchFamily="34" charset="0"/>
      <p:regular r:id="rId16"/>
      <p:bold r:id="rId17"/>
      <p:italic r:id="rId18"/>
      <p:boldItalic r:id="rId1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C0D16B3-77BE-4DAB-B674-4E99B3C9A1B2}">
  <a:tblStyle styleId="{FC0D16B3-77BE-4DAB-B674-4E99B3C9A1B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831" autoAdjust="0"/>
    <p:restoredTop sz="94660"/>
  </p:normalViewPr>
  <p:slideViewPr>
    <p:cSldViewPr snapToGrid="0">
      <p:cViewPr varScale="1">
        <p:scale>
          <a:sx n="138" d="100"/>
          <a:sy n="138" d="100"/>
        </p:scale>
        <p:origin x="822" y="1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855186e73f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855186e73f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85af3b32c2_1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85af3b32c2_1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7837852887_0_2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7837852887_0_2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7837852887_0_2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7837852887_0_2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82871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23900" y="2048774"/>
            <a:ext cx="7696200" cy="65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000" b="1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617650" y="2799526"/>
            <a:ext cx="3908700" cy="295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258882" y="0"/>
            <a:ext cx="516831" cy="516812"/>
          </a:xfrm>
          <a:custGeom>
            <a:avLst/>
            <a:gdLst/>
            <a:ahLst/>
            <a:cxnLst/>
            <a:rect l="l" t="t" r="r" b="b"/>
            <a:pathLst>
              <a:path w="28081" h="28080" extrusionOk="0">
                <a:moveTo>
                  <a:pt x="14040" y="0"/>
                </a:moveTo>
                <a:cubicBezTo>
                  <a:pt x="6278" y="0"/>
                  <a:pt x="1" y="6298"/>
                  <a:pt x="1" y="14040"/>
                </a:cubicBezTo>
                <a:cubicBezTo>
                  <a:pt x="1" y="21803"/>
                  <a:pt x="6278" y="28080"/>
                  <a:pt x="14040" y="28080"/>
                </a:cubicBezTo>
                <a:cubicBezTo>
                  <a:pt x="21803" y="28080"/>
                  <a:pt x="28080" y="21803"/>
                  <a:pt x="28080" y="14040"/>
                </a:cubicBezTo>
                <a:cubicBezTo>
                  <a:pt x="28080" y="6298"/>
                  <a:pt x="21803" y="0"/>
                  <a:pt x="14040" y="0"/>
                </a:cubicBezTo>
                <a:close/>
              </a:path>
            </a:pathLst>
          </a:custGeom>
          <a:solidFill>
            <a:srgbClr val="73A9C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-179556" y="79326"/>
            <a:ext cx="358161" cy="358161"/>
          </a:xfrm>
          <a:custGeom>
            <a:avLst/>
            <a:gdLst/>
            <a:ahLst/>
            <a:cxnLst/>
            <a:rect l="l" t="t" r="r" b="b"/>
            <a:pathLst>
              <a:path w="19460" h="19460" extrusionOk="0">
                <a:moveTo>
                  <a:pt x="9730" y="1"/>
                </a:moveTo>
                <a:cubicBezTo>
                  <a:pt x="4353" y="1"/>
                  <a:pt x="1" y="4353"/>
                  <a:pt x="1" y="9730"/>
                </a:cubicBezTo>
                <a:cubicBezTo>
                  <a:pt x="1" y="15108"/>
                  <a:pt x="4353" y="19460"/>
                  <a:pt x="9730" y="19460"/>
                </a:cubicBezTo>
                <a:cubicBezTo>
                  <a:pt x="15108" y="19460"/>
                  <a:pt x="19460" y="15108"/>
                  <a:pt x="19460" y="9730"/>
                </a:cubicBezTo>
                <a:cubicBezTo>
                  <a:pt x="19460" y="4353"/>
                  <a:pt x="15108" y="1"/>
                  <a:pt x="9730" y="1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-258881" y="516800"/>
            <a:ext cx="516831" cy="516812"/>
          </a:xfrm>
          <a:custGeom>
            <a:avLst/>
            <a:gdLst/>
            <a:ahLst/>
            <a:cxnLst/>
            <a:rect l="l" t="t" r="r" b="b"/>
            <a:pathLst>
              <a:path w="28081" h="28080" extrusionOk="0">
                <a:moveTo>
                  <a:pt x="14040" y="0"/>
                </a:moveTo>
                <a:cubicBezTo>
                  <a:pt x="6278" y="0"/>
                  <a:pt x="1" y="6298"/>
                  <a:pt x="1" y="14040"/>
                </a:cubicBezTo>
                <a:cubicBezTo>
                  <a:pt x="1" y="21803"/>
                  <a:pt x="6278" y="28080"/>
                  <a:pt x="14040" y="28080"/>
                </a:cubicBezTo>
                <a:cubicBezTo>
                  <a:pt x="21803" y="28080"/>
                  <a:pt x="28080" y="21803"/>
                  <a:pt x="28080" y="14040"/>
                </a:cubicBezTo>
                <a:cubicBezTo>
                  <a:pt x="28080" y="6298"/>
                  <a:pt x="21803" y="0"/>
                  <a:pt x="14040" y="0"/>
                </a:cubicBezTo>
                <a:close/>
              </a:path>
            </a:pathLst>
          </a:custGeom>
          <a:solidFill>
            <a:srgbClr val="EBCC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-179555" y="596125"/>
            <a:ext cx="358161" cy="358161"/>
          </a:xfrm>
          <a:custGeom>
            <a:avLst/>
            <a:gdLst/>
            <a:ahLst/>
            <a:cxnLst/>
            <a:rect l="l" t="t" r="r" b="b"/>
            <a:pathLst>
              <a:path w="19460" h="19460" extrusionOk="0">
                <a:moveTo>
                  <a:pt x="9730" y="1"/>
                </a:moveTo>
                <a:cubicBezTo>
                  <a:pt x="4353" y="1"/>
                  <a:pt x="1" y="4353"/>
                  <a:pt x="1" y="9730"/>
                </a:cubicBezTo>
                <a:cubicBezTo>
                  <a:pt x="1" y="15108"/>
                  <a:pt x="4353" y="19460"/>
                  <a:pt x="9730" y="19460"/>
                </a:cubicBezTo>
                <a:cubicBezTo>
                  <a:pt x="15108" y="19460"/>
                  <a:pt x="19460" y="15108"/>
                  <a:pt x="19460" y="9730"/>
                </a:cubicBezTo>
                <a:cubicBezTo>
                  <a:pt x="19460" y="4353"/>
                  <a:pt x="15108" y="1"/>
                  <a:pt x="9730" y="1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-258881" y="1033600"/>
            <a:ext cx="516831" cy="516812"/>
          </a:xfrm>
          <a:custGeom>
            <a:avLst/>
            <a:gdLst/>
            <a:ahLst/>
            <a:cxnLst/>
            <a:rect l="l" t="t" r="r" b="b"/>
            <a:pathLst>
              <a:path w="28081" h="28080" extrusionOk="0">
                <a:moveTo>
                  <a:pt x="14040" y="0"/>
                </a:moveTo>
                <a:cubicBezTo>
                  <a:pt x="6278" y="0"/>
                  <a:pt x="1" y="6298"/>
                  <a:pt x="1" y="14040"/>
                </a:cubicBezTo>
                <a:cubicBezTo>
                  <a:pt x="1" y="21803"/>
                  <a:pt x="6278" y="28080"/>
                  <a:pt x="14040" y="28080"/>
                </a:cubicBezTo>
                <a:cubicBezTo>
                  <a:pt x="21803" y="28080"/>
                  <a:pt x="28080" y="21803"/>
                  <a:pt x="28080" y="14040"/>
                </a:cubicBezTo>
                <a:cubicBezTo>
                  <a:pt x="28080" y="6298"/>
                  <a:pt x="21803" y="0"/>
                  <a:pt x="14040" y="0"/>
                </a:cubicBezTo>
                <a:close/>
              </a:path>
            </a:pathLst>
          </a:custGeom>
          <a:solidFill>
            <a:srgbClr val="75C7B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-179555" y="1112925"/>
            <a:ext cx="358161" cy="358161"/>
          </a:xfrm>
          <a:custGeom>
            <a:avLst/>
            <a:gdLst/>
            <a:ahLst/>
            <a:cxnLst/>
            <a:rect l="l" t="t" r="r" b="b"/>
            <a:pathLst>
              <a:path w="19460" h="19460" extrusionOk="0">
                <a:moveTo>
                  <a:pt x="9730" y="1"/>
                </a:moveTo>
                <a:cubicBezTo>
                  <a:pt x="4353" y="1"/>
                  <a:pt x="1" y="4353"/>
                  <a:pt x="1" y="9730"/>
                </a:cubicBezTo>
                <a:cubicBezTo>
                  <a:pt x="1" y="15108"/>
                  <a:pt x="4353" y="19460"/>
                  <a:pt x="9730" y="19460"/>
                </a:cubicBezTo>
                <a:cubicBezTo>
                  <a:pt x="15108" y="19460"/>
                  <a:pt x="19460" y="15108"/>
                  <a:pt x="19460" y="9730"/>
                </a:cubicBezTo>
                <a:cubicBezTo>
                  <a:pt x="19460" y="4353"/>
                  <a:pt x="15108" y="1"/>
                  <a:pt x="9730" y="1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/>
          <p:nvPr/>
        </p:nvSpPr>
        <p:spPr>
          <a:xfrm rot="5400000" flipH="1">
            <a:off x="8627160" y="4887619"/>
            <a:ext cx="516831" cy="516812"/>
          </a:xfrm>
          <a:custGeom>
            <a:avLst/>
            <a:gdLst/>
            <a:ahLst/>
            <a:cxnLst/>
            <a:rect l="l" t="t" r="r" b="b"/>
            <a:pathLst>
              <a:path w="28081" h="28080" extrusionOk="0">
                <a:moveTo>
                  <a:pt x="14040" y="0"/>
                </a:moveTo>
                <a:cubicBezTo>
                  <a:pt x="6278" y="0"/>
                  <a:pt x="1" y="6298"/>
                  <a:pt x="1" y="14040"/>
                </a:cubicBezTo>
                <a:cubicBezTo>
                  <a:pt x="1" y="21803"/>
                  <a:pt x="6278" y="28080"/>
                  <a:pt x="14040" y="28080"/>
                </a:cubicBezTo>
                <a:cubicBezTo>
                  <a:pt x="21803" y="28080"/>
                  <a:pt x="28080" y="21803"/>
                  <a:pt x="28080" y="14040"/>
                </a:cubicBezTo>
                <a:cubicBezTo>
                  <a:pt x="28080" y="6298"/>
                  <a:pt x="21803" y="0"/>
                  <a:pt x="14040" y="0"/>
                </a:cubicBezTo>
                <a:close/>
              </a:path>
            </a:pathLst>
          </a:custGeom>
          <a:solidFill>
            <a:srgbClr val="73A9C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2"/>
          <p:cNvSpPr/>
          <p:nvPr/>
        </p:nvSpPr>
        <p:spPr>
          <a:xfrm rot="5400000" flipH="1">
            <a:off x="8706494" y="4966953"/>
            <a:ext cx="358161" cy="358161"/>
          </a:xfrm>
          <a:custGeom>
            <a:avLst/>
            <a:gdLst/>
            <a:ahLst/>
            <a:cxnLst/>
            <a:rect l="l" t="t" r="r" b="b"/>
            <a:pathLst>
              <a:path w="19460" h="19460" extrusionOk="0">
                <a:moveTo>
                  <a:pt x="9730" y="1"/>
                </a:moveTo>
                <a:cubicBezTo>
                  <a:pt x="4353" y="1"/>
                  <a:pt x="1" y="4353"/>
                  <a:pt x="1" y="9730"/>
                </a:cubicBezTo>
                <a:cubicBezTo>
                  <a:pt x="1" y="15108"/>
                  <a:pt x="4353" y="19460"/>
                  <a:pt x="9730" y="19460"/>
                </a:cubicBezTo>
                <a:cubicBezTo>
                  <a:pt x="15108" y="19460"/>
                  <a:pt x="19460" y="15108"/>
                  <a:pt x="19460" y="9730"/>
                </a:cubicBezTo>
                <a:cubicBezTo>
                  <a:pt x="19460" y="4353"/>
                  <a:pt x="15108" y="1"/>
                  <a:pt x="9730" y="1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2"/>
          <p:cNvSpPr/>
          <p:nvPr/>
        </p:nvSpPr>
        <p:spPr>
          <a:xfrm rot="5400000" flipH="1">
            <a:off x="8110360" y="4887617"/>
            <a:ext cx="516831" cy="516812"/>
          </a:xfrm>
          <a:custGeom>
            <a:avLst/>
            <a:gdLst/>
            <a:ahLst/>
            <a:cxnLst/>
            <a:rect l="l" t="t" r="r" b="b"/>
            <a:pathLst>
              <a:path w="28081" h="28080" extrusionOk="0">
                <a:moveTo>
                  <a:pt x="14040" y="0"/>
                </a:moveTo>
                <a:cubicBezTo>
                  <a:pt x="6278" y="0"/>
                  <a:pt x="1" y="6298"/>
                  <a:pt x="1" y="14040"/>
                </a:cubicBezTo>
                <a:cubicBezTo>
                  <a:pt x="1" y="21803"/>
                  <a:pt x="6278" y="28080"/>
                  <a:pt x="14040" y="28080"/>
                </a:cubicBezTo>
                <a:cubicBezTo>
                  <a:pt x="21803" y="28080"/>
                  <a:pt x="28080" y="21803"/>
                  <a:pt x="28080" y="14040"/>
                </a:cubicBezTo>
                <a:cubicBezTo>
                  <a:pt x="28080" y="6298"/>
                  <a:pt x="21803" y="0"/>
                  <a:pt x="14040" y="0"/>
                </a:cubicBezTo>
                <a:close/>
              </a:path>
            </a:pathLst>
          </a:custGeom>
          <a:solidFill>
            <a:srgbClr val="EBCC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2"/>
          <p:cNvSpPr/>
          <p:nvPr/>
        </p:nvSpPr>
        <p:spPr>
          <a:xfrm rot="5400000" flipH="1">
            <a:off x="8189694" y="4966952"/>
            <a:ext cx="358161" cy="358161"/>
          </a:xfrm>
          <a:custGeom>
            <a:avLst/>
            <a:gdLst/>
            <a:ahLst/>
            <a:cxnLst/>
            <a:rect l="l" t="t" r="r" b="b"/>
            <a:pathLst>
              <a:path w="19460" h="19460" extrusionOk="0">
                <a:moveTo>
                  <a:pt x="9730" y="1"/>
                </a:moveTo>
                <a:cubicBezTo>
                  <a:pt x="4353" y="1"/>
                  <a:pt x="1" y="4353"/>
                  <a:pt x="1" y="9730"/>
                </a:cubicBezTo>
                <a:cubicBezTo>
                  <a:pt x="1" y="15108"/>
                  <a:pt x="4353" y="19460"/>
                  <a:pt x="9730" y="19460"/>
                </a:cubicBezTo>
                <a:cubicBezTo>
                  <a:pt x="15108" y="19460"/>
                  <a:pt x="19460" y="15108"/>
                  <a:pt x="19460" y="9730"/>
                </a:cubicBezTo>
                <a:cubicBezTo>
                  <a:pt x="19460" y="4353"/>
                  <a:pt x="15108" y="1"/>
                  <a:pt x="9730" y="1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2"/>
          <p:cNvSpPr/>
          <p:nvPr/>
        </p:nvSpPr>
        <p:spPr>
          <a:xfrm rot="5400000" flipH="1">
            <a:off x="7593560" y="4887617"/>
            <a:ext cx="516831" cy="516812"/>
          </a:xfrm>
          <a:custGeom>
            <a:avLst/>
            <a:gdLst/>
            <a:ahLst/>
            <a:cxnLst/>
            <a:rect l="l" t="t" r="r" b="b"/>
            <a:pathLst>
              <a:path w="28081" h="28080" extrusionOk="0">
                <a:moveTo>
                  <a:pt x="14040" y="0"/>
                </a:moveTo>
                <a:cubicBezTo>
                  <a:pt x="6278" y="0"/>
                  <a:pt x="1" y="6298"/>
                  <a:pt x="1" y="14040"/>
                </a:cubicBezTo>
                <a:cubicBezTo>
                  <a:pt x="1" y="21803"/>
                  <a:pt x="6278" y="28080"/>
                  <a:pt x="14040" y="28080"/>
                </a:cubicBezTo>
                <a:cubicBezTo>
                  <a:pt x="21803" y="28080"/>
                  <a:pt x="28080" y="21803"/>
                  <a:pt x="28080" y="14040"/>
                </a:cubicBezTo>
                <a:cubicBezTo>
                  <a:pt x="28080" y="6298"/>
                  <a:pt x="21803" y="0"/>
                  <a:pt x="14040" y="0"/>
                </a:cubicBezTo>
                <a:close/>
              </a:path>
            </a:pathLst>
          </a:custGeom>
          <a:solidFill>
            <a:srgbClr val="75C7B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2"/>
          <p:cNvSpPr/>
          <p:nvPr/>
        </p:nvSpPr>
        <p:spPr>
          <a:xfrm rot="5400000" flipH="1">
            <a:off x="7672895" y="4966952"/>
            <a:ext cx="358161" cy="358161"/>
          </a:xfrm>
          <a:custGeom>
            <a:avLst/>
            <a:gdLst/>
            <a:ahLst/>
            <a:cxnLst/>
            <a:rect l="l" t="t" r="r" b="b"/>
            <a:pathLst>
              <a:path w="19460" h="19460" extrusionOk="0">
                <a:moveTo>
                  <a:pt x="9730" y="1"/>
                </a:moveTo>
                <a:cubicBezTo>
                  <a:pt x="4353" y="1"/>
                  <a:pt x="1" y="4353"/>
                  <a:pt x="1" y="9730"/>
                </a:cubicBezTo>
                <a:cubicBezTo>
                  <a:pt x="1" y="15108"/>
                  <a:pt x="4353" y="19460"/>
                  <a:pt x="9730" y="19460"/>
                </a:cubicBezTo>
                <a:cubicBezTo>
                  <a:pt x="15108" y="19460"/>
                  <a:pt x="19460" y="15108"/>
                  <a:pt x="19460" y="9730"/>
                </a:cubicBezTo>
                <a:cubicBezTo>
                  <a:pt x="19460" y="4353"/>
                  <a:pt x="15108" y="1"/>
                  <a:pt x="9730" y="1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2"/>
          <p:cNvSpPr/>
          <p:nvPr/>
        </p:nvSpPr>
        <p:spPr>
          <a:xfrm rot="5400000">
            <a:off x="515620" y="4887615"/>
            <a:ext cx="516831" cy="516812"/>
          </a:xfrm>
          <a:custGeom>
            <a:avLst/>
            <a:gdLst/>
            <a:ahLst/>
            <a:cxnLst/>
            <a:rect l="l" t="t" r="r" b="b"/>
            <a:pathLst>
              <a:path w="28081" h="28080" extrusionOk="0">
                <a:moveTo>
                  <a:pt x="14040" y="0"/>
                </a:moveTo>
                <a:cubicBezTo>
                  <a:pt x="6278" y="0"/>
                  <a:pt x="1" y="6298"/>
                  <a:pt x="1" y="14040"/>
                </a:cubicBezTo>
                <a:cubicBezTo>
                  <a:pt x="1" y="21803"/>
                  <a:pt x="6278" y="28080"/>
                  <a:pt x="14040" y="28080"/>
                </a:cubicBezTo>
                <a:cubicBezTo>
                  <a:pt x="21803" y="28080"/>
                  <a:pt x="28080" y="21803"/>
                  <a:pt x="28080" y="14040"/>
                </a:cubicBezTo>
                <a:cubicBezTo>
                  <a:pt x="28080" y="6298"/>
                  <a:pt x="21803" y="0"/>
                  <a:pt x="14040" y="0"/>
                </a:cubicBezTo>
                <a:close/>
              </a:path>
            </a:pathLst>
          </a:custGeom>
          <a:solidFill>
            <a:srgbClr val="73A9C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2"/>
          <p:cNvSpPr/>
          <p:nvPr/>
        </p:nvSpPr>
        <p:spPr>
          <a:xfrm rot="5400000">
            <a:off x="594955" y="4966932"/>
            <a:ext cx="358161" cy="358161"/>
          </a:xfrm>
          <a:custGeom>
            <a:avLst/>
            <a:gdLst/>
            <a:ahLst/>
            <a:cxnLst/>
            <a:rect l="l" t="t" r="r" b="b"/>
            <a:pathLst>
              <a:path w="19460" h="19460" extrusionOk="0">
                <a:moveTo>
                  <a:pt x="9730" y="1"/>
                </a:moveTo>
                <a:cubicBezTo>
                  <a:pt x="4353" y="1"/>
                  <a:pt x="1" y="4353"/>
                  <a:pt x="1" y="9730"/>
                </a:cubicBezTo>
                <a:cubicBezTo>
                  <a:pt x="1" y="15108"/>
                  <a:pt x="4353" y="19460"/>
                  <a:pt x="9730" y="19460"/>
                </a:cubicBezTo>
                <a:cubicBezTo>
                  <a:pt x="15108" y="19460"/>
                  <a:pt x="19460" y="15108"/>
                  <a:pt x="19460" y="9730"/>
                </a:cubicBezTo>
                <a:cubicBezTo>
                  <a:pt x="19460" y="4353"/>
                  <a:pt x="15108" y="1"/>
                  <a:pt x="9730" y="1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2"/>
          <p:cNvSpPr/>
          <p:nvPr/>
        </p:nvSpPr>
        <p:spPr>
          <a:xfrm rot="5400000">
            <a:off x="-1180" y="4887617"/>
            <a:ext cx="516831" cy="516812"/>
          </a:xfrm>
          <a:custGeom>
            <a:avLst/>
            <a:gdLst/>
            <a:ahLst/>
            <a:cxnLst/>
            <a:rect l="l" t="t" r="r" b="b"/>
            <a:pathLst>
              <a:path w="28081" h="28080" extrusionOk="0">
                <a:moveTo>
                  <a:pt x="14040" y="0"/>
                </a:moveTo>
                <a:cubicBezTo>
                  <a:pt x="6278" y="0"/>
                  <a:pt x="1" y="6298"/>
                  <a:pt x="1" y="14040"/>
                </a:cubicBezTo>
                <a:cubicBezTo>
                  <a:pt x="1" y="21803"/>
                  <a:pt x="6278" y="28080"/>
                  <a:pt x="14040" y="28080"/>
                </a:cubicBezTo>
                <a:cubicBezTo>
                  <a:pt x="21803" y="28080"/>
                  <a:pt x="28080" y="21803"/>
                  <a:pt x="28080" y="14040"/>
                </a:cubicBezTo>
                <a:cubicBezTo>
                  <a:pt x="28080" y="6298"/>
                  <a:pt x="21803" y="0"/>
                  <a:pt x="14040" y="0"/>
                </a:cubicBezTo>
                <a:close/>
              </a:path>
            </a:pathLst>
          </a:custGeom>
          <a:solidFill>
            <a:srgbClr val="75C7B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2"/>
          <p:cNvSpPr/>
          <p:nvPr/>
        </p:nvSpPr>
        <p:spPr>
          <a:xfrm rot="5400000">
            <a:off x="78155" y="4966933"/>
            <a:ext cx="358161" cy="358161"/>
          </a:xfrm>
          <a:custGeom>
            <a:avLst/>
            <a:gdLst/>
            <a:ahLst/>
            <a:cxnLst/>
            <a:rect l="l" t="t" r="r" b="b"/>
            <a:pathLst>
              <a:path w="19460" h="19460" extrusionOk="0">
                <a:moveTo>
                  <a:pt x="9730" y="1"/>
                </a:moveTo>
                <a:cubicBezTo>
                  <a:pt x="4353" y="1"/>
                  <a:pt x="1" y="4353"/>
                  <a:pt x="1" y="9730"/>
                </a:cubicBezTo>
                <a:cubicBezTo>
                  <a:pt x="1" y="15108"/>
                  <a:pt x="4353" y="19460"/>
                  <a:pt x="9730" y="19460"/>
                </a:cubicBezTo>
                <a:cubicBezTo>
                  <a:pt x="15108" y="19460"/>
                  <a:pt x="19460" y="15108"/>
                  <a:pt x="19460" y="9730"/>
                </a:cubicBezTo>
                <a:cubicBezTo>
                  <a:pt x="19460" y="4353"/>
                  <a:pt x="15108" y="1"/>
                  <a:pt x="9730" y="1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2"/>
          <p:cNvSpPr/>
          <p:nvPr/>
        </p:nvSpPr>
        <p:spPr>
          <a:xfrm rot="5400000">
            <a:off x="8627160" y="-258944"/>
            <a:ext cx="516831" cy="516812"/>
          </a:xfrm>
          <a:custGeom>
            <a:avLst/>
            <a:gdLst/>
            <a:ahLst/>
            <a:cxnLst/>
            <a:rect l="l" t="t" r="r" b="b"/>
            <a:pathLst>
              <a:path w="28081" h="28080" extrusionOk="0">
                <a:moveTo>
                  <a:pt x="14040" y="0"/>
                </a:moveTo>
                <a:cubicBezTo>
                  <a:pt x="6278" y="0"/>
                  <a:pt x="1" y="6298"/>
                  <a:pt x="1" y="14040"/>
                </a:cubicBezTo>
                <a:cubicBezTo>
                  <a:pt x="1" y="21803"/>
                  <a:pt x="6278" y="28080"/>
                  <a:pt x="14040" y="28080"/>
                </a:cubicBezTo>
                <a:cubicBezTo>
                  <a:pt x="21803" y="28080"/>
                  <a:pt x="28080" y="21803"/>
                  <a:pt x="28080" y="14040"/>
                </a:cubicBezTo>
                <a:cubicBezTo>
                  <a:pt x="28080" y="6298"/>
                  <a:pt x="21803" y="0"/>
                  <a:pt x="14040" y="0"/>
                </a:cubicBezTo>
                <a:close/>
              </a:path>
            </a:pathLst>
          </a:custGeom>
          <a:solidFill>
            <a:srgbClr val="73A9C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2"/>
          <p:cNvSpPr/>
          <p:nvPr/>
        </p:nvSpPr>
        <p:spPr>
          <a:xfrm rot="5400000">
            <a:off x="8706494" y="-179627"/>
            <a:ext cx="358161" cy="358161"/>
          </a:xfrm>
          <a:custGeom>
            <a:avLst/>
            <a:gdLst/>
            <a:ahLst/>
            <a:cxnLst/>
            <a:rect l="l" t="t" r="r" b="b"/>
            <a:pathLst>
              <a:path w="19460" h="19460" extrusionOk="0">
                <a:moveTo>
                  <a:pt x="9730" y="1"/>
                </a:moveTo>
                <a:cubicBezTo>
                  <a:pt x="4353" y="1"/>
                  <a:pt x="1" y="4353"/>
                  <a:pt x="1" y="9730"/>
                </a:cubicBezTo>
                <a:cubicBezTo>
                  <a:pt x="1" y="15108"/>
                  <a:pt x="4353" y="19460"/>
                  <a:pt x="9730" y="19460"/>
                </a:cubicBezTo>
                <a:cubicBezTo>
                  <a:pt x="15108" y="19460"/>
                  <a:pt x="19460" y="15108"/>
                  <a:pt x="19460" y="9730"/>
                </a:cubicBezTo>
                <a:cubicBezTo>
                  <a:pt x="19460" y="4353"/>
                  <a:pt x="15108" y="1"/>
                  <a:pt x="9730" y="1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2"/>
          <p:cNvSpPr/>
          <p:nvPr/>
        </p:nvSpPr>
        <p:spPr>
          <a:xfrm rot="5400000">
            <a:off x="8110360" y="-258942"/>
            <a:ext cx="516831" cy="516812"/>
          </a:xfrm>
          <a:custGeom>
            <a:avLst/>
            <a:gdLst/>
            <a:ahLst/>
            <a:cxnLst/>
            <a:rect l="l" t="t" r="r" b="b"/>
            <a:pathLst>
              <a:path w="28081" h="28080" extrusionOk="0">
                <a:moveTo>
                  <a:pt x="14040" y="0"/>
                </a:moveTo>
                <a:cubicBezTo>
                  <a:pt x="6278" y="0"/>
                  <a:pt x="1" y="6298"/>
                  <a:pt x="1" y="14040"/>
                </a:cubicBezTo>
                <a:cubicBezTo>
                  <a:pt x="1" y="21803"/>
                  <a:pt x="6278" y="28080"/>
                  <a:pt x="14040" y="28080"/>
                </a:cubicBezTo>
                <a:cubicBezTo>
                  <a:pt x="21803" y="28080"/>
                  <a:pt x="28080" y="21803"/>
                  <a:pt x="28080" y="14040"/>
                </a:cubicBezTo>
                <a:cubicBezTo>
                  <a:pt x="28080" y="6298"/>
                  <a:pt x="21803" y="0"/>
                  <a:pt x="14040" y="0"/>
                </a:cubicBezTo>
                <a:close/>
              </a:path>
            </a:pathLst>
          </a:custGeom>
          <a:solidFill>
            <a:srgbClr val="75C7B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2"/>
          <p:cNvSpPr/>
          <p:nvPr/>
        </p:nvSpPr>
        <p:spPr>
          <a:xfrm rot="5400000">
            <a:off x="8189695" y="-179626"/>
            <a:ext cx="358161" cy="358161"/>
          </a:xfrm>
          <a:custGeom>
            <a:avLst/>
            <a:gdLst/>
            <a:ahLst/>
            <a:cxnLst/>
            <a:rect l="l" t="t" r="r" b="b"/>
            <a:pathLst>
              <a:path w="19460" h="19460" extrusionOk="0">
                <a:moveTo>
                  <a:pt x="9730" y="1"/>
                </a:moveTo>
                <a:cubicBezTo>
                  <a:pt x="4353" y="1"/>
                  <a:pt x="1" y="4353"/>
                  <a:pt x="1" y="9730"/>
                </a:cubicBezTo>
                <a:cubicBezTo>
                  <a:pt x="1" y="15108"/>
                  <a:pt x="4353" y="19460"/>
                  <a:pt x="9730" y="19460"/>
                </a:cubicBezTo>
                <a:cubicBezTo>
                  <a:pt x="15108" y="19460"/>
                  <a:pt x="19460" y="15108"/>
                  <a:pt x="19460" y="9730"/>
                </a:cubicBezTo>
                <a:cubicBezTo>
                  <a:pt x="19460" y="4353"/>
                  <a:pt x="15108" y="1"/>
                  <a:pt x="9730" y="1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chemeClr val="lt2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 txBox="1">
            <a:spLocks noGrp="1"/>
          </p:cNvSpPr>
          <p:nvPr>
            <p:ph type="body" idx="1"/>
          </p:nvPr>
        </p:nvSpPr>
        <p:spPr>
          <a:xfrm>
            <a:off x="723900" y="1028700"/>
            <a:ext cx="7700100" cy="309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●"/>
              <a:defRPr sz="1300"/>
            </a:lvl1pPr>
            <a:lvl2pPr marL="914400" lvl="1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51" name="Google Shape;51;p4"/>
          <p:cNvSpPr txBox="1">
            <a:spLocks noGrp="1"/>
          </p:cNvSpPr>
          <p:nvPr>
            <p:ph type="title"/>
          </p:nvPr>
        </p:nvSpPr>
        <p:spPr>
          <a:xfrm>
            <a:off x="723900" y="540000"/>
            <a:ext cx="77001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52" name="Google Shape;52;p4"/>
          <p:cNvGrpSpPr/>
          <p:nvPr/>
        </p:nvGrpSpPr>
        <p:grpSpPr>
          <a:xfrm>
            <a:off x="-1171" y="-257083"/>
            <a:ext cx="1550412" cy="516832"/>
            <a:chOff x="-1171" y="-257083"/>
            <a:chExt cx="1550412" cy="516832"/>
          </a:xfrm>
        </p:grpSpPr>
        <p:sp>
          <p:nvSpPr>
            <p:cNvPr id="53" name="Google Shape;53;p4"/>
            <p:cNvSpPr/>
            <p:nvPr/>
          </p:nvSpPr>
          <p:spPr>
            <a:xfrm rot="-5400000">
              <a:off x="-1180" y="-257072"/>
              <a:ext cx="516831" cy="516812"/>
            </a:xfrm>
            <a:custGeom>
              <a:avLst/>
              <a:gdLst/>
              <a:ahLst/>
              <a:cxnLst/>
              <a:rect l="l" t="t" r="r" b="b"/>
              <a:pathLst>
                <a:path w="28081" h="28080" extrusionOk="0">
                  <a:moveTo>
                    <a:pt x="14040" y="0"/>
                  </a:moveTo>
                  <a:cubicBezTo>
                    <a:pt x="6278" y="0"/>
                    <a:pt x="1" y="6298"/>
                    <a:pt x="1" y="14040"/>
                  </a:cubicBezTo>
                  <a:cubicBezTo>
                    <a:pt x="1" y="21803"/>
                    <a:pt x="6278" y="28080"/>
                    <a:pt x="14040" y="28080"/>
                  </a:cubicBezTo>
                  <a:cubicBezTo>
                    <a:pt x="21803" y="28080"/>
                    <a:pt x="28080" y="21803"/>
                    <a:pt x="28080" y="14040"/>
                  </a:cubicBezTo>
                  <a:cubicBezTo>
                    <a:pt x="28080" y="6298"/>
                    <a:pt x="21803" y="0"/>
                    <a:pt x="14040" y="0"/>
                  </a:cubicBezTo>
                  <a:close/>
                </a:path>
              </a:pathLst>
            </a:custGeom>
            <a:solidFill>
              <a:srgbClr val="73A9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rot="-5400000">
              <a:off x="78155" y="-177737"/>
              <a:ext cx="358161" cy="358161"/>
            </a:xfrm>
            <a:custGeom>
              <a:avLst/>
              <a:gdLst/>
              <a:ahLst/>
              <a:cxnLst/>
              <a:rect l="l" t="t" r="r" b="b"/>
              <a:pathLst>
                <a:path w="19460" h="19460" extrusionOk="0">
                  <a:moveTo>
                    <a:pt x="9730" y="1"/>
                  </a:moveTo>
                  <a:cubicBezTo>
                    <a:pt x="4353" y="1"/>
                    <a:pt x="1" y="4353"/>
                    <a:pt x="1" y="9730"/>
                  </a:cubicBezTo>
                  <a:cubicBezTo>
                    <a:pt x="1" y="15108"/>
                    <a:pt x="4353" y="19460"/>
                    <a:pt x="9730" y="19460"/>
                  </a:cubicBezTo>
                  <a:cubicBezTo>
                    <a:pt x="15108" y="19460"/>
                    <a:pt x="19460" y="15108"/>
                    <a:pt x="19460" y="9730"/>
                  </a:cubicBezTo>
                  <a:cubicBezTo>
                    <a:pt x="19460" y="4353"/>
                    <a:pt x="15108" y="1"/>
                    <a:pt x="9730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rot="-5400000">
              <a:off x="515620" y="-257073"/>
              <a:ext cx="516831" cy="516812"/>
            </a:xfrm>
            <a:custGeom>
              <a:avLst/>
              <a:gdLst/>
              <a:ahLst/>
              <a:cxnLst/>
              <a:rect l="l" t="t" r="r" b="b"/>
              <a:pathLst>
                <a:path w="28081" h="28080" extrusionOk="0">
                  <a:moveTo>
                    <a:pt x="14040" y="0"/>
                  </a:moveTo>
                  <a:cubicBezTo>
                    <a:pt x="6278" y="0"/>
                    <a:pt x="1" y="6298"/>
                    <a:pt x="1" y="14040"/>
                  </a:cubicBezTo>
                  <a:cubicBezTo>
                    <a:pt x="1" y="21803"/>
                    <a:pt x="6278" y="28080"/>
                    <a:pt x="14040" y="28080"/>
                  </a:cubicBezTo>
                  <a:cubicBezTo>
                    <a:pt x="21803" y="28080"/>
                    <a:pt x="28080" y="21803"/>
                    <a:pt x="28080" y="14040"/>
                  </a:cubicBezTo>
                  <a:cubicBezTo>
                    <a:pt x="28080" y="6298"/>
                    <a:pt x="21803" y="0"/>
                    <a:pt x="14040" y="0"/>
                  </a:cubicBezTo>
                  <a:close/>
                </a:path>
              </a:pathLst>
            </a:custGeom>
            <a:solidFill>
              <a:srgbClr val="EBCC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594955" y="-177739"/>
              <a:ext cx="358161" cy="358161"/>
            </a:xfrm>
            <a:custGeom>
              <a:avLst/>
              <a:gdLst/>
              <a:ahLst/>
              <a:cxnLst/>
              <a:rect l="l" t="t" r="r" b="b"/>
              <a:pathLst>
                <a:path w="19460" h="19460" extrusionOk="0">
                  <a:moveTo>
                    <a:pt x="9730" y="1"/>
                  </a:moveTo>
                  <a:cubicBezTo>
                    <a:pt x="4353" y="1"/>
                    <a:pt x="1" y="4353"/>
                    <a:pt x="1" y="9730"/>
                  </a:cubicBezTo>
                  <a:cubicBezTo>
                    <a:pt x="1" y="15108"/>
                    <a:pt x="4353" y="19460"/>
                    <a:pt x="9730" y="19460"/>
                  </a:cubicBezTo>
                  <a:cubicBezTo>
                    <a:pt x="15108" y="19460"/>
                    <a:pt x="19460" y="15108"/>
                    <a:pt x="19460" y="9730"/>
                  </a:cubicBezTo>
                  <a:cubicBezTo>
                    <a:pt x="19460" y="4353"/>
                    <a:pt x="15108" y="1"/>
                    <a:pt x="9730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rot="-5400000">
              <a:off x="1032420" y="-257073"/>
              <a:ext cx="516831" cy="516812"/>
            </a:xfrm>
            <a:custGeom>
              <a:avLst/>
              <a:gdLst/>
              <a:ahLst/>
              <a:cxnLst/>
              <a:rect l="l" t="t" r="r" b="b"/>
              <a:pathLst>
                <a:path w="28081" h="28080" extrusionOk="0">
                  <a:moveTo>
                    <a:pt x="14040" y="0"/>
                  </a:moveTo>
                  <a:cubicBezTo>
                    <a:pt x="6278" y="0"/>
                    <a:pt x="1" y="6298"/>
                    <a:pt x="1" y="14040"/>
                  </a:cubicBezTo>
                  <a:cubicBezTo>
                    <a:pt x="1" y="21803"/>
                    <a:pt x="6278" y="28080"/>
                    <a:pt x="14040" y="28080"/>
                  </a:cubicBezTo>
                  <a:cubicBezTo>
                    <a:pt x="21803" y="28080"/>
                    <a:pt x="28080" y="21803"/>
                    <a:pt x="28080" y="14040"/>
                  </a:cubicBezTo>
                  <a:cubicBezTo>
                    <a:pt x="28080" y="6298"/>
                    <a:pt x="21803" y="0"/>
                    <a:pt x="14040" y="0"/>
                  </a:cubicBezTo>
                  <a:close/>
                </a:path>
              </a:pathLst>
            </a:custGeom>
            <a:solidFill>
              <a:srgbClr val="75C7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1111755" y="-177739"/>
              <a:ext cx="358161" cy="358161"/>
            </a:xfrm>
            <a:custGeom>
              <a:avLst/>
              <a:gdLst/>
              <a:ahLst/>
              <a:cxnLst/>
              <a:rect l="l" t="t" r="r" b="b"/>
              <a:pathLst>
                <a:path w="19460" h="19460" extrusionOk="0">
                  <a:moveTo>
                    <a:pt x="9730" y="1"/>
                  </a:moveTo>
                  <a:cubicBezTo>
                    <a:pt x="4353" y="1"/>
                    <a:pt x="1" y="4353"/>
                    <a:pt x="1" y="9730"/>
                  </a:cubicBezTo>
                  <a:cubicBezTo>
                    <a:pt x="1" y="15108"/>
                    <a:pt x="4353" y="19460"/>
                    <a:pt x="9730" y="19460"/>
                  </a:cubicBezTo>
                  <a:cubicBezTo>
                    <a:pt x="15108" y="19460"/>
                    <a:pt x="19460" y="15108"/>
                    <a:pt x="19460" y="9730"/>
                  </a:cubicBezTo>
                  <a:cubicBezTo>
                    <a:pt x="19460" y="4353"/>
                    <a:pt x="15108" y="1"/>
                    <a:pt x="9730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" name="Google Shape;59;p4"/>
          <p:cNvGrpSpPr/>
          <p:nvPr/>
        </p:nvGrpSpPr>
        <p:grpSpPr>
          <a:xfrm>
            <a:off x="7593579" y="4886417"/>
            <a:ext cx="1550412" cy="516832"/>
            <a:chOff x="-1171" y="-257083"/>
            <a:chExt cx="1550412" cy="516832"/>
          </a:xfrm>
        </p:grpSpPr>
        <p:sp>
          <p:nvSpPr>
            <p:cNvPr id="60" name="Google Shape;60;p4"/>
            <p:cNvSpPr/>
            <p:nvPr/>
          </p:nvSpPr>
          <p:spPr>
            <a:xfrm rot="-5400000">
              <a:off x="-1180" y="-257072"/>
              <a:ext cx="516831" cy="516812"/>
            </a:xfrm>
            <a:custGeom>
              <a:avLst/>
              <a:gdLst/>
              <a:ahLst/>
              <a:cxnLst/>
              <a:rect l="l" t="t" r="r" b="b"/>
              <a:pathLst>
                <a:path w="28081" h="28080" extrusionOk="0">
                  <a:moveTo>
                    <a:pt x="14040" y="0"/>
                  </a:moveTo>
                  <a:cubicBezTo>
                    <a:pt x="6278" y="0"/>
                    <a:pt x="1" y="6298"/>
                    <a:pt x="1" y="14040"/>
                  </a:cubicBezTo>
                  <a:cubicBezTo>
                    <a:pt x="1" y="21803"/>
                    <a:pt x="6278" y="28080"/>
                    <a:pt x="14040" y="28080"/>
                  </a:cubicBezTo>
                  <a:cubicBezTo>
                    <a:pt x="21803" y="28080"/>
                    <a:pt x="28080" y="21803"/>
                    <a:pt x="28080" y="14040"/>
                  </a:cubicBezTo>
                  <a:cubicBezTo>
                    <a:pt x="28080" y="6298"/>
                    <a:pt x="21803" y="0"/>
                    <a:pt x="14040" y="0"/>
                  </a:cubicBezTo>
                  <a:close/>
                </a:path>
              </a:pathLst>
            </a:custGeom>
            <a:solidFill>
              <a:srgbClr val="73A9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rot="-5400000">
              <a:off x="78155" y="-177737"/>
              <a:ext cx="358161" cy="358161"/>
            </a:xfrm>
            <a:custGeom>
              <a:avLst/>
              <a:gdLst/>
              <a:ahLst/>
              <a:cxnLst/>
              <a:rect l="l" t="t" r="r" b="b"/>
              <a:pathLst>
                <a:path w="19460" h="19460" extrusionOk="0">
                  <a:moveTo>
                    <a:pt x="9730" y="1"/>
                  </a:moveTo>
                  <a:cubicBezTo>
                    <a:pt x="4353" y="1"/>
                    <a:pt x="1" y="4353"/>
                    <a:pt x="1" y="9730"/>
                  </a:cubicBezTo>
                  <a:cubicBezTo>
                    <a:pt x="1" y="15108"/>
                    <a:pt x="4353" y="19460"/>
                    <a:pt x="9730" y="19460"/>
                  </a:cubicBezTo>
                  <a:cubicBezTo>
                    <a:pt x="15108" y="19460"/>
                    <a:pt x="19460" y="15108"/>
                    <a:pt x="19460" y="9730"/>
                  </a:cubicBezTo>
                  <a:cubicBezTo>
                    <a:pt x="19460" y="4353"/>
                    <a:pt x="15108" y="1"/>
                    <a:pt x="9730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515620" y="-257073"/>
              <a:ext cx="516831" cy="516812"/>
            </a:xfrm>
            <a:custGeom>
              <a:avLst/>
              <a:gdLst/>
              <a:ahLst/>
              <a:cxnLst/>
              <a:rect l="l" t="t" r="r" b="b"/>
              <a:pathLst>
                <a:path w="28081" h="28080" extrusionOk="0">
                  <a:moveTo>
                    <a:pt x="14040" y="0"/>
                  </a:moveTo>
                  <a:cubicBezTo>
                    <a:pt x="6278" y="0"/>
                    <a:pt x="1" y="6298"/>
                    <a:pt x="1" y="14040"/>
                  </a:cubicBezTo>
                  <a:cubicBezTo>
                    <a:pt x="1" y="21803"/>
                    <a:pt x="6278" y="28080"/>
                    <a:pt x="14040" y="28080"/>
                  </a:cubicBezTo>
                  <a:cubicBezTo>
                    <a:pt x="21803" y="28080"/>
                    <a:pt x="28080" y="21803"/>
                    <a:pt x="28080" y="14040"/>
                  </a:cubicBezTo>
                  <a:cubicBezTo>
                    <a:pt x="28080" y="6298"/>
                    <a:pt x="21803" y="0"/>
                    <a:pt x="14040" y="0"/>
                  </a:cubicBezTo>
                  <a:close/>
                </a:path>
              </a:pathLst>
            </a:custGeom>
            <a:solidFill>
              <a:srgbClr val="EBCC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4"/>
            <p:cNvSpPr/>
            <p:nvPr/>
          </p:nvSpPr>
          <p:spPr>
            <a:xfrm rot="-5400000">
              <a:off x="594955" y="-177739"/>
              <a:ext cx="358161" cy="358161"/>
            </a:xfrm>
            <a:custGeom>
              <a:avLst/>
              <a:gdLst/>
              <a:ahLst/>
              <a:cxnLst/>
              <a:rect l="l" t="t" r="r" b="b"/>
              <a:pathLst>
                <a:path w="19460" h="19460" extrusionOk="0">
                  <a:moveTo>
                    <a:pt x="9730" y="1"/>
                  </a:moveTo>
                  <a:cubicBezTo>
                    <a:pt x="4353" y="1"/>
                    <a:pt x="1" y="4353"/>
                    <a:pt x="1" y="9730"/>
                  </a:cubicBezTo>
                  <a:cubicBezTo>
                    <a:pt x="1" y="15108"/>
                    <a:pt x="4353" y="19460"/>
                    <a:pt x="9730" y="19460"/>
                  </a:cubicBezTo>
                  <a:cubicBezTo>
                    <a:pt x="15108" y="19460"/>
                    <a:pt x="19460" y="15108"/>
                    <a:pt x="19460" y="9730"/>
                  </a:cubicBezTo>
                  <a:cubicBezTo>
                    <a:pt x="19460" y="4353"/>
                    <a:pt x="15108" y="1"/>
                    <a:pt x="9730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4"/>
            <p:cNvSpPr/>
            <p:nvPr/>
          </p:nvSpPr>
          <p:spPr>
            <a:xfrm rot="-5400000">
              <a:off x="1032420" y="-257073"/>
              <a:ext cx="516831" cy="516812"/>
            </a:xfrm>
            <a:custGeom>
              <a:avLst/>
              <a:gdLst/>
              <a:ahLst/>
              <a:cxnLst/>
              <a:rect l="l" t="t" r="r" b="b"/>
              <a:pathLst>
                <a:path w="28081" h="28080" extrusionOk="0">
                  <a:moveTo>
                    <a:pt x="14040" y="0"/>
                  </a:moveTo>
                  <a:cubicBezTo>
                    <a:pt x="6278" y="0"/>
                    <a:pt x="1" y="6298"/>
                    <a:pt x="1" y="14040"/>
                  </a:cubicBezTo>
                  <a:cubicBezTo>
                    <a:pt x="1" y="21803"/>
                    <a:pt x="6278" y="28080"/>
                    <a:pt x="14040" y="28080"/>
                  </a:cubicBezTo>
                  <a:cubicBezTo>
                    <a:pt x="21803" y="28080"/>
                    <a:pt x="28080" y="21803"/>
                    <a:pt x="28080" y="14040"/>
                  </a:cubicBezTo>
                  <a:cubicBezTo>
                    <a:pt x="28080" y="6298"/>
                    <a:pt x="21803" y="0"/>
                    <a:pt x="14040" y="0"/>
                  </a:cubicBezTo>
                  <a:close/>
                </a:path>
              </a:pathLst>
            </a:custGeom>
            <a:solidFill>
              <a:srgbClr val="75C7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4"/>
            <p:cNvSpPr/>
            <p:nvPr/>
          </p:nvSpPr>
          <p:spPr>
            <a:xfrm rot="-5400000">
              <a:off x="1111755" y="-177739"/>
              <a:ext cx="358161" cy="358161"/>
            </a:xfrm>
            <a:custGeom>
              <a:avLst/>
              <a:gdLst/>
              <a:ahLst/>
              <a:cxnLst/>
              <a:rect l="l" t="t" r="r" b="b"/>
              <a:pathLst>
                <a:path w="19460" h="19460" extrusionOk="0">
                  <a:moveTo>
                    <a:pt x="9730" y="1"/>
                  </a:moveTo>
                  <a:cubicBezTo>
                    <a:pt x="4353" y="1"/>
                    <a:pt x="1" y="4353"/>
                    <a:pt x="1" y="9730"/>
                  </a:cubicBezTo>
                  <a:cubicBezTo>
                    <a:pt x="1" y="15108"/>
                    <a:pt x="4353" y="19460"/>
                    <a:pt x="9730" y="19460"/>
                  </a:cubicBezTo>
                  <a:cubicBezTo>
                    <a:pt x="15108" y="19460"/>
                    <a:pt x="19460" y="15108"/>
                    <a:pt x="19460" y="9730"/>
                  </a:cubicBezTo>
                  <a:cubicBezTo>
                    <a:pt x="19460" y="4353"/>
                    <a:pt x="15108" y="1"/>
                    <a:pt x="9730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bg>
      <p:bgPr>
        <a:solidFill>
          <a:schemeClr val="lt2"/>
        </a:solidFill>
        <a:effectLst/>
      </p:bgPr>
    </p:bg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5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01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51" name="Google Shape;251;p15"/>
          <p:cNvSpPr txBox="1">
            <a:spLocks noGrp="1"/>
          </p:cNvSpPr>
          <p:nvPr>
            <p:ph type="title" idx="2" hasCustomPrompt="1"/>
          </p:nvPr>
        </p:nvSpPr>
        <p:spPr>
          <a:xfrm>
            <a:off x="814575" y="1502959"/>
            <a:ext cx="923700" cy="84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52" name="Google Shape;252;p15"/>
          <p:cNvSpPr txBox="1">
            <a:spLocks noGrp="1"/>
          </p:cNvSpPr>
          <p:nvPr>
            <p:ph type="subTitle" idx="1"/>
          </p:nvPr>
        </p:nvSpPr>
        <p:spPr>
          <a:xfrm>
            <a:off x="1985925" y="1437209"/>
            <a:ext cx="2524200" cy="33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latin typeface="Reem Kufi"/>
                <a:ea typeface="Reem Kufi"/>
                <a:cs typeface="Reem Kufi"/>
                <a:sym typeface="Reem Kufi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3" name="Google Shape;253;p15"/>
          <p:cNvSpPr txBox="1">
            <a:spLocks noGrp="1"/>
          </p:cNvSpPr>
          <p:nvPr>
            <p:ph type="subTitle" idx="3"/>
          </p:nvPr>
        </p:nvSpPr>
        <p:spPr>
          <a:xfrm>
            <a:off x="1985925" y="1732484"/>
            <a:ext cx="2285700" cy="61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4" name="Google Shape;254;p15"/>
          <p:cNvSpPr txBox="1">
            <a:spLocks noGrp="1"/>
          </p:cNvSpPr>
          <p:nvPr>
            <p:ph type="title" idx="4" hasCustomPrompt="1"/>
          </p:nvPr>
        </p:nvSpPr>
        <p:spPr>
          <a:xfrm>
            <a:off x="814575" y="2865034"/>
            <a:ext cx="923700" cy="84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55" name="Google Shape;255;p15"/>
          <p:cNvSpPr txBox="1">
            <a:spLocks noGrp="1"/>
          </p:cNvSpPr>
          <p:nvPr>
            <p:ph type="subTitle" idx="5"/>
          </p:nvPr>
        </p:nvSpPr>
        <p:spPr>
          <a:xfrm>
            <a:off x="1985925" y="2799284"/>
            <a:ext cx="2524200" cy="33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latin typeface="Reem Kufi"/>
                <a:ea typeface="Reem Kufi"/>
                <a:cs typeface="Reem Kufi"/>
                <a:sym typeface="Reem Kufi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6" name="Google Shape;256;p15"/>
          <p:cNvSpPr txBox="1">
            <a:spLocks noGrp="1"/>
          </p:cNvSpPr>
          <p:nvPr>
            <p:ph type="subTitle" idx="6"/>
          </p:nvPr>
        </p:nvSpPr>
        <p:spPr>
          <a:xfrm>
            <a:off x="1985925" y="3094559"/>
            <a:ext cx="2285700" cy="61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7" name="Google Shape;257;p15"/>
          <p:cNvSpPr txBox="1">
            <a:spLocks noGrp="1"/>
          </p:cNvSpPr>
          <p:nvPr>
            <p:ph type="title" idx="7" hasCustomPrompt="1"/>
          </p:nvPr>
        </p:nvSpPr>
        <p:spPr>
          <a:xfrm>
            <a:off x="4633875" y="1502959"/>
            <a:ext cx="923700" cy="84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58" name="Google Shape;258;p15"/>
          <p:cNvSpPr txBox="1">
            <a:spLocks noGrp="1"/>
          </p:cNvSpPr>
          <p:nvPr>
            <p:ph type="subTitle" idx="8"/>
          </p:nvPr>
        </p:nvSpPr>
        <p:spPr>
          <a:xfrm>
            <a:off x="5805225" y="1437209"/>
            <a:ext cx="2524200" cy="33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latin typeface="Reem Kufi"/>
                <a:ea typeface="Reem Kufi"/>
                <a:cs typeface="Reem Kufi"/>
                <a:sym typeface="Reem Kufi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9" name="Google Shape;259;p15"/>
          <p:cNvSpPr txBox="1">
            <a:spLocks noGrp="1"/>
          </p:cNvSpPr>
          <p:nvPr>
            <p:ph type="subTitle" idx="9"/>
          </p:nvPr>
        </p:nvSpPr>
        <p:spPr>
          <a:xfrm>
            <a:off x="5805225" y="1732484"/>
            <a:ext cx="2285700" cy="61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0" name="Google Shape;260;p15"/>
          <p:cNvSpPr txBox="1">
            <a:spLocks noGrp="1"/>
          </p:cNvSpPr>
          <p:nvPr>
            <p:ph type="title" idx="13" hasCustomPrompt="1"/>
          </p:nvPr>
        </p:nvSpPr>
        <p:spPr>
          <a:xfrm>
            <a:off x="4633875" y="2865034"/>
            <a:ext cx="923700" cy="84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1" name="Google Shape;261;p15"/>
          <p:cNvSpPr txBox="1">
            <a:spLocks noGrp="1"/>
          </p:cNvSpPr>
          <p:nvPr>
            <p:ph type="subTitle" idx="14"/>
          </p:nvPr>
        </p:nvSpPr>
        <p:spPr>
          <a:xfrm>
            <a:off x="5805225" y="2799284"/>
            <a:ext cx="2524200" cy="33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latin typeface="Reem Kufi"/>
                <a:ea typeface="Reem Kufi"/>
                <a:cs typeface="Reem Kufi"/>
                <a:sym typeface="Reem Kufi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2" name="Google Shape;262;p15"/>
          <p:cNvSpPr txBox="1">
            <a:spLocks noGrp="1"/>
          </p:cNvSpPr>
          <p:nvPr>
            <p:ph type="subTitle" idx="15"/>
          </p:nvPr>
        </p:nvSpPr>
        <p:spPr>
          <a:xfrm>
            <a:off x="5805225" y="3094559"/>
            <a:ext cx="2285700" cy="61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63" name="Google Shape;263;p15"/>
          <p:cNvGrpSpPr/>
          <p:nvPr/>
        </p:nvGrpSpPr>
        <p:grpSpPr>
          <a:xfrm rot="5400000" flipH="1">
            <a:off x="8369867" y="516792"/>
            <a:ext cx="1550412" cy="516832"/>
            <a:chOff x="-1171" y="-257083"/>
            <a:chExt cx="1550412" cy="516832"/>
          </a:xfrm>
        </p:grpSpPr>
        <p:sp>
          <p:nvSpPr>
            <p:cNvPr id="264" name="Google Shape;264;p15"/>
            <p:cNvSpPr/>
            <p:nvPr/>
          </p:nvSpPr>
          <p:spPr>
            <a:xfrm rot="-5400000">
              <a:off x="-1180" y="-257072"/>
              <a:ext cx="516831" cy="516812"/>
            </a:xfrm>
            <a:custGeom>
              <a:avLst/>
              <a:gdLst/>
              <a:ahLst/>
              <a:cxnLst/>
              <a:rect l="l" t="t" r="r" b="b"/>
              <a:pathLst>
                <a:path w="28081" h="28080" extrusionOk="0">
                  <a:moveTo>
                    <a:pt x="14040" y="0"/>
                  </a:moveTo>
                  <a:cubicBezTo>
                    <a:pt x="6278" y="0"/>
                    <a:pt x="1" y="6298"/>
                    <a:pt x="1" y="14040"/>
                  </a:cubicBezTo>
                  <a:cubicBezTo>
                    <a:pt x="1" y="21803"/>
                    <a:pt x="6278" y="28080"/>
                    <a:pt x="14040" y="28080"/>
                  </a:cubicBezTo>
                  <a:cubicBezTo>
                    <a:pt x="21803" y="28080"/>
                    <a:pt x="28080" y="21803"/>
                    <a:pt x="28080" y="14040"/>
                  </a:cubicBezTo>
                  <a:cubicBezTo>
                    <a:pt x="28080" y="6298"/>
                    <a:pt x="21803" y="0"/>
                    <a:pt x="14040" y="0"/>
                  </a:cubicBezTo>
                  <a:close/>
                </a:path>
              </a:pathLst>
            </a:custGeom>
            <a:solidFill>
              <a:srgbClr val="73A9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15"/>
            <p:cNvSpPr/>
            <p:nvPr/>
          </p:nvSpPr>
          <p:spPr>
            <a:xfrm rot="-5400000">
              <a:off x="78155" y="-177737"/>
              <a:ext cx="358161" cy="358161"/>
            </a:xfrm>
            <a:custGeom>
              <a:avLst/>
              <a:gdLst/>
              <a:ahLst/>
              <a:cxnLst/>
              <a:rect l="l" t="t" r="r" b="b"/>
              <a:pathLst>
                <a:path w="19460" h="19460" extrusionOk="0">
                  <a:moveTo>
                    <a:pt x="9730" y="1"/>
                  </a:moveTo>
                  <a:cubicBezTo>
                    <a:pt x="4353" y="1"/>
                    <a:pt x="1" y="4353"/>
                    <a:pt x="1" y="9730"/>
                  </a:cubicBezTo>
                  <a:cubicBezTo>
                    <a:pt x="1" y="15108"/>
                    <a:pt x="4353" y="19460"/>
                    <a:pt x="9730" y="19460"/>
                  </a:cubicBezTo>
                  <a:cubicBezTo>
                    <a:pt x="15108" y="19460"/>
                    <a:pt x="19460" y="15108"/>
                    <a:pt x="19460" y="9730"/>
                  </a:cubicBezTo>
                  <a:cubicBezTo>
                    <a:pt x="19460" y="4353"/>
                    <a:pt x="15108" y="1"/>
                    <a:pt x="9730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15"/>
            <p:cNvSpPr/>
            <p:nvPr/>
          </p:nvSpPr>
          <p:spPr>
            <a:xfrm rot="-5400000">
              <a:off x="515620" y="-257073"/>
              <a:ext cx="516831" cy="516812"/>
            </a:xfrm>
            <a:custGeom>
              <a:avLst/>
              <a:gdLst/>
              <a:ahLst/>
              <a:cxnLst/>
              <a:rect l="l" t="t" r="r" b="b"/>
              <a:pathLst>
                <a:path w="28081" h="28080" extrusionOk="0">
                  <a:moveTo>
                    <a:pt x="14040" y="0"/>
                  </a:moveTo>
                  <a:cubicBezTo>
                    <a:pt x="6278" y="0"/>
                    <a:pt x="1" y="6298"/>
                    <a:pt x="1" y="14040"/>
                  </a:cubicBezTo>
                  <a:cubicBezTo>
                    <a:pt x="1" y="21803"/>
                    <a:pt x="6278" y="28080"/>
                    <a:pt x="14040" y="28080"/>
                  </a:cubicBezTo>
                  <a:cubicBezTo>
                    <a:pt x="21803" y="28080"/>
                    <a:pt x="28080" y="21803"/>
                    <a:pt x="28080" y="14040"/>
                  </a:cubicBezTo>
                  <a:cubicBezTo>
                    <a:pt x="28080" y="6298"/>
                    <a:pt x="21803" y="0"/>
                    <a:pt x="14040" y="0"/>
                  </a:cubicBezTo>
                  <a:close/>
                </a:path>
              </a:pathLst>
            </a:custGeom>
            <a:solidFill>
              <a:srgbClr val="EBCC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15"/>
            <p:cNvSpPr/>
            <p:nvPr/>
          </p:nvSpPr>
          <p:spPr>
            <a:xfrm rot="-5400000">
              <a:off x="594955" y="-177739"/>
              <a:ext cx="358161" cy="358161"/>
            </a:xfrm>
            <a:custGeom>
              <a:avLst/>
              <a:gdLst/>
              <a:ahLst/>
              <a:cxnLst/>
              <a:rect l="l" t="t" r="r" b="b"/>
              <a:pathLst>
                <a:path w="19460" h="19460" extrusionOk="0">
                  <a:moveTo>
                    <a:pt x="9730" y="1"/>
                  </a:moveTo>
                  <a:cubicBezTo>
                    <a:pt x="4353" y="1"/>
                    <a:pt x="1" y="4353"/>
                    <a:pt x="1" y="9730"/>
                  </a:cubicBezTo>
                  <a:cubicBezTo>
                    <a:pt x="1" y="15108"/>
                    <a:pt x="4353" y="19460"/>
                    <a:pt x="9730" y="19460"/>
                  </a:cubicBezTo>
                  <a:cubicBezTo>
                    <a:pt x="15108" y="19460"/>
                    <a:pt x="19460" y="15108"/>
                    <a:pt x="19460" y="9730"/>
                  </a:cubicBezTo>
                  <a:cubicBezTo>
                    <a:pt x="19460" y="4353"/>
                    <a:pt x="15108" y="1"/>
                    <a:pt x="9730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15"/>
            <p:cNvSpPr/>
            <p:nvPr/>
          </p:nvSpPr>
          <p:spPr>
            <a:xfrm rot="-5400000">
              <a:off x="1032420" y="-257073"/>
              <a:ext cx="516831" cy="516812"/>
            </a:xfrm>
            <a:custGeom>
              <a:avLst/>
              <a:gdLst/>
              <a:ahLst/>
              <a:cxnLst/>
              <a:rect l="l" t="t" r="r" b="b"/>
              <a:pathLst>
                <a:path w="28081" h="28080" extrusionOk="0">
                  <a:moveTo>
                    <a:pt x="14040" y="0"/>
                  </a:moveTo>
                  <a:cubicBezTo>
                    <a:pt x="6278" y="0"/>
                    <a:pt x="1" y="6298"/>
                    <a:pt x="1" y="14040"/>
                  </a:cubicBezTo>
                  <a:cubicBezTo>
                    <a:pt x="1" y="21803"/>
                    <a:pt x="6278" y="28080"/>
                    <a:pt x="14040" y="28080"/>
                  </a:cubicBezTo>
                  <a:cubicBezTo>
                    <a:pt x="21803" y="28080"/>
                    <a:pt x="28080" y="21803"/>
                    <a:pt x="28080" y="14040"/>
                  </a:cubicBezTo>
                  <a:cubicBezTo>
                    <a:pt x="28080" y="6298"/>
                    <a:pt x="21803" y="0"/>
                    <a:pt x="14040" y="0"/>
                  </a:cubicBezTo>
                  <a:close/>
                </a:path>
              </a:pathLst>
            </a:custGeom>
            <a:solidFill>
              <a:srgbClr val="75C7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15"/>
            <p:cNvSpPr/>
            <p:nvPr/>
          </p:nvSpPr>
          <p:spPr>
            <a:xfrm rot="-5400000">
              <a:off x="1111755" y="-177739"/>
              <a:ext cx="358161" cy="358161"/>
            </a:xfrm>
            <a:custGeom>
              <a:avLst/>
              <a:gdLst/>
              <a:ahLst/>
              <a:cxnLst/>
              <a:rect l="l" t="t" r="r" b="b"/>
              <a:pathLst>
                <a:path w="19460" h="19460" extrusionOk="0">
                  <a:moveTo>
                    <a:pt x="9730" y="1"/>
                  </a:moveTo>
                  <a:cubicBezTo>
                    <a:pt x="4353" y="1"/>
                    <a:pt x="1" y="4353"/>
                    <a:pt x="1" y="9730"/>
                  </a:cubicBezTo>
                  <a:cubicBezTo>
                    <a:pt x="1" y="15108"/>
                    <a:pt x="4353" y="19460"/>
                    <a:pt x="9730" y="19460"/>
                  </a:cubicBezTo>
                  <a:cubicBezTo>
                    <a:pt x="15108" y="19460"/>
                    <a:pt x="19460" y="15108"/>
                    <a:pt x="19460" y="9730"/>
                  </a:cubicBezTo>
                  <a:cubicBezTo>
                    <a:pt x="19460" y="4353"/>
                    <a:pt x="15108" y="1"/>
                    <a:pt x="9730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0" name="Google Shape;270;p15"/>
          <p:cNvGrpSpPr/>
          <p:nvPr/>
        </p:nvGrpSpPr>
        <p:grpSpPr>
          <a:xfrm rot="5400000" flipH="1">
            <a:off x="-779839" y="4109867"/>
            <a:ext cx="1550412" cy="516832"/>
            <a:chOff x="-1171" y="-257083"/>
            <a:chExt cx="1550412" cy="516832"/>
          </a:xfrm>
        </p:grpSpPr>
        <p:sp>
          <p:nvSpPr>
            <p:cNvPr id="271" name="Google Shape;271;p15"/>
            <p:cNvSpPr/>
            <p:nvPr/>
          </p:nvSpPr>
          <p:spPr>
            <a:xfrm rot="-5400000">
              <a:off x="-1180" y="-257072"/>
              <a:ext cx="516831" cy="516812"/>
            </a:xfrm>
            <a:custGeom>
              <a:avLst/>
              <a:gdLst/>
              <a:ahLst/>
              <a:cxnLst/>
              <a:rect l="l" t="t" r="r" b="b"/>
              <a:pathLst>
                <a:path w="28081" h="28080" extrusionOk="0">
                  <a:moveTo>
                    <a:pt x="14040" y="0"/>
                  </a:moveTo>
                  <a:cubicBezTo>
                    <a:pt x="6278" y="0"/>
                    <a:pt x="1" y="6298"/>
                    <a:pt x="1" y="14040"/>
                  </a:cubicBezTo>
                  <a:cubicBezTo>
                    <a:pt x="1" y="21803"/>
                    <a:pt x="6278" y="28080"/>
                    <a:pt x="14040" y="28080"/>
                  </a:cubicBezTo>
                  <a:cubicBezTo>
                    <a:pt x="21803" y="28080"/>
                    <a:pt x="28080" y="21803"/>
                    <a:pt x="28080" y="14040"/>
                  </a:cubicBezTo>
                  <a:cubicBezTo>
                    <a:pt x="28080" y="6298"/>
                    <a:pt x="21803" y="0"/>
                    <a:pt x="14040" y="0"/>
                  </a:cubicBezTo>
                  <a:close/>
                </a:path>
              </a:pathLst>
            </a:custGeom>
            <a:solidFill>
              <a:srgbClr val="73A9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15"/>
            <p:cNvSpPr/>
            <p:nvPr/>
          </p:nvSpPr>
          <p:spPr>
            <a:xfrm rot="-5400000">
              <a:off x="78155" y="-177737"/>
              <a:ext cx="358161" cy="358161"/>
            </a:xfrm>
            <a:custGeom>
              <a:avLst/>
              <a:gdLst/>
              <a:ahLst/>
              <a:cxnLst/>
              <a:rect l="l" t="t" r="r" b="b"/>
              <a:pathLst>
                <a:path w="19460" h="19460" extrusionOk="0">
                  <a:moveTo>
                    <a:pt x="9730" y="1"/>
                  </a:moveTo>
                  <a:cubicBezTo>
                    <a:pt x="4353" y="1"/>
                    <a:pt x="1" y="4353"/>
                    <a:pt x="1" y="9730"/>
                  </a:cubicBezTo>
                  <a:cubicBezTo>
                    <a:pt x="1" y="15108"/>
                    <a:pt x="4353" y="19460"/>
                    <a:pt x="9730" y="19460"/>
                  </a:cubicBezTo>
                  <a:cubicBezTo>
                    <a:pt x="15108" y="19460"/>
                    <a:pt x="19460" y="15108"/>
                    <a:pt x="19460" y="9730"/>
                  </a:cubicBezTo>
                  <a:cubicBezTo>
                    <a:pt x="19460" y="4353"/>
                    <a:pt x="15108" y="1"/>
                    <a:pt x="9730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15"/>
            <p:cNvSpPr/>
            <p:nvPr/>
          </p:nvSpPr>
          <p:spPr>
            <a:xfrm rot="-5400000">
              <a:off x="515620" y="-257073"/>
              <a:ext cx="516831" cy="516812"/>
            </a:xfrm>
            <a:custGeom>
              <a:avLst/>
              <a:gdLst/>
              <a:ahLst/>
              <a:cxnLst/>
              <a:rect l="l" t="t" r="r" b="b"/>
              <a:pathLst>
                <a:path w="28081" h="28080" extrusionOk="0">
                  <a:moveTo>
                    <a:pt x="14040" y="0"/>
                  </a:moveTo>
                  <a:cubicBezTo>
                    <a:pt x="6278" y="0"/>
                    <a:pt x="1" y="6298"/>
                    <a:pt x="1" y="14040"/>
                  </a:cubicBezTo>
                  <a:cubicBezTo>
                    <a:pt x="1" y="21803"/>
                    <a:pt x="6278" y="28080"/>
                    <a:pt x="14040" y="28080"/>
                  </a:cubicBezTo>
                  <a:cubicBezTo>
                    <a:pt x="21803" y="28080"/>
                    <a:pt x="28080" y="21803"/>
                    <a:pt x="28080" y="14040"/>
                  </a:cubicBezTo>
                  <a:cubicBezTo>
                    <a:pt x="28080" y="6298"/>
                    <a:pt x="21803" y="0"/>
                    <a:pt x="14040" y="0"/>
                  </a:cubicBezTo>
                  <a:close/>
                </a:path>
              </a:pathLst>
            </a:custGeom>
            <a:solidFill>
              <a:srgbClr val="EBCC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15"/>
            <p:cNvSpPr/>
            <p:nvPr/>
          </p:nvSpPr>
          <p:spPr>
            <a:xfrm rot="-5400000">
              <a:off x="594955" y="-177739"/>
              <a:ext cx="358161" cy="358161"/>
            </a:xfrm>
            <a:custGeom>
              <a:avLst/>
              <a:gdLst/>
              <a:ahLst/>
              <a:cxnLst/>
              <a:rect l="l" t="t" r="r" b="b"/>
              <a:pathLst>
                <a:path w="19460" h="19460" extrusionOk="0">
                  <a:moveTo>
                    <a:pt x="9730" y="1"/>
                  </a:moveTo>
                  <a:cubicBezTo>
                    <a:pt x="4353" y="1"/>
                    <a:pt x="1" y="4353"/>
                    <a:pt x="1" y="9730"/>
                  </a:cubicBezTo>
                  <a:cubicBezTo>
                    <a:pt x="1" y="15108"/>
                    <a:pt x="4353" y="19460"/>
                    <a:pt x="9730" y="19460"/>
                  </a:cubicBezTo>
                  <a:cubicBezTo>
                    <a:pt x="15108" y="19460"/>
                    <a:pt x="19460" y="15108"/>
                    <a:pt x="19460" y="9730"/>
                  </a:cubicBezTo>
                  <a:cubicBezTo>
                    <a:pt x="19460" y="4353"/>
                    <a:pt x="15108" y="1"/>
                    <a:pt x="9730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15"/>
            <p:cNvSpPr/>
            <p:nvPr/>
          </p:nvSpPr>
          <p:spPr>
            <a:xfrm rot="-5400000">
              <a:off x="1032420" y="-257073"/>
              <a:ext cx="516831" cy="516812"/>
            </a:xfrm>
            <a:custGeom>
              <a:avLst/>
              <a:gdLst/>
              <a:ahLst/>
              <a:cxnLst/>
              <a:rect l="l" t="t" r="r" b="b"/>
              <a:pathLst>
                <a:path w="28081" h="28080" extrusionOk="0">
                  <a:moveTo>
                    <a:pt x="14040" y="0"/>
                  </a:moveTo>
                  <a:cubicBezTo>
                    <a:pt x="6278" y="0"/>
                    <a:pt x="1" y="6298"/>
                    <a:pt x="1" y="14040"/>
                  </a:cubicBezTo>
                  <a:cubicBezTo>
                    <a:pt x="1" y="21803"/>
                    <a:pt x="6278" y="28080"/>
                    <a:pt x="14040" y="28080"/>
                  </a:cubicBezTo>
                  <a:cubicBezTo>
                    <a:pt x="21803" y="28080"/>
                    <a:pt x="28080" y="21803"/>
                    <a:pt x="28080" y="14040"/>
                  </a:cubicBezTo>
                  <a:cubicBezTo>
                    <a:pt x="28080" y="6298"/>
                    <a:pt x="21803" y="0"/>
                    <a:pt x="14040" y="0"/>
                  </a:cubicBezTo>
                  <a:close/>
                </a:path>
              </a:pathLst>
            </a:custGeom>
            <a:solidFill>
              <a:srgbClr val="75C7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15"/>
            <p:cNvSpPr/>
            <p:nvPr/>
          </p:nvSpPr>
          <p:spPr>
            <a:xfrm rot="-5400000">
              <a:off x="1111755" y="-177739"/>
              <a:ext cx="358161" cy="358161"/>
            </a:xfrm>
            <a:custGeom>
              <a:avLst/>
              <a:gdLst/>
              <a:ahLst/>
              <a:cxnLst/>
              <a:rect l="l" t="t" r="r" b="b"/>
              <a:pathLst>
                <a:path w="19460" h="19460" extrusionOk="0">
                  <a:moveTo>
                    <a:pt x="9730" y="1"/>
                  </a:moveTo>
                  <a:cubicBezTo>
                    <a:pt x="4353" y="1"/>
                    <a:pt x="1" y="4353"/>
                    <a:pt x="1" y="9730"/>
                  </a:cubicBezTo>
                  <a:cubicBezTo>
                    <a:pt x="1" y="15108"/>
                    <a:pt x="4353" y="19460"/>
                    <a:pt x="9730" y="19460"/>
                  </a:cubicBezTo>
                  <a:cubicBezTo>
                    <a:pt x="15108" y="19460"/>
                    <a:pt x="19460" y="15108"/>
                    <a:pt x="19460" y="9730"/>
                  </a:cubicBezTo>
                  <a:cubicBezTo>
                    <a:pt x="19460" y="4353"/>
                    <a:pt x="15108" y="1"/>
                    <a:pt x="9730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22"/>
          <p:cNvSpPr/>
          <p:nvPr/>
        </p:nvSpPr>
        <p:spPr>
          <a:xfrm rot="10800000" flipH="1">
            <a:off x="-258882" y="4628675"/>
            <a:ext cx="516831" cy="516812"/>
          </a:xfrm>
          <a:custGeom>
            <a:avLst/>
            <a:gdLst/>
            <a:ahLst/>
            <a:cxnLst/>
            <a:rect l="l" t="t" r="r" b="b"/>
            <a:pathLst>
              <a:path w="28081" h="28080" extrusionOk="0">
                <a:moveTo>
                  <a:pt x="14040" y="0"/>
                </a:moveTo>
                <a:cubicBezTo>
                  <a:pt x="6278" y="0"/>
                  <a:pt x="1" y="6298"/>
                  <a:pt x="1" y="14040"/>
                </a:cubicBezTo>
                <a:cubicBezTo>
                  <a:pt x="1" y="21803"/>
                  <a:pt x="6278" y="28080"/>
                  <a:pt x="14040" y="28080"/>
                </a:cubicBezTo>
                <a:cubicBezTo>
                  <a:pt x="21803" y="28080"/>
                  <a:pt x="28080" y="21803"/>
                  <a:pt x="28080" y="14040"/>
                </a:cubicBezTo>
                <a:cubicBezTo>
                  <a:pt x="28080" y="6298"/>
                  <a:pt x="21803" y="0"/>
                  <a:pt x="14040" y="0"/>
                </a:cubicBezTo>
                <a:close/>
              </a:path>
            </a:pathLst>
          </a:custGeom>
          <a:solidFill>
            <a:srgbClr val="73A9C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" name="Google Shape;398;p22"/>
          <p:cNvSpPr/>
          <p:nvPr/>
        </p:nvSpPr>
        <p:spPr>
          <a:xfrm rot="10800000" flipH="1">
            <a:off x="-179556" y="4708000"/>
            <a:ext cx="358161" cy="358161"/>
          </a:xfrm>
          <a:custGeom>
            <a:avLst/>
            <a:gdLst/>
            <a:ahLst/>
            <a:cxnLst/>
            <a:rect l="l" t="t" r="r" b="b"/>
            <a:pathLst>
              <a:path w="19460" h="19460" extrusionOk="0">
                <a:moveTo>
                  <a:pt x="9730" y="1"/>
                </a:moveTo>
                <a:cubicBezTo>
                  <a:pt x="4353" y="1"/>
                  <a:pt x="1" y="4353"/>
                  <a:pt x="1" y="9730"/>
                </a:cubicBezTo>
                <a:cubicBezTo>
                  <a:pt x="1" y="15108"/>
                  <a:pt x="4353" y="19460"/>
                  <a:pt x="9730" y="19460"/>
                </a:cubicBezTo>
                <a:cubicBezTo>
                  <a:pt x="15108" y="19460"/>
                  <a:pt x="19460" y="15108"/>
                  <a:pt x="19460" y="9730"/>
                </a:cubicBezTo>
                <a:cubicBezTo>
                  <a:pt x="19460" y="4353"/>
                  <a:pt x="15108" y="1"/>
                  <a:pt x="9730" y="1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" name="Google Shape;399;p22"/>
          <p:cNvSpPr/>
          <p:nvPr/>
        </p:nvSpPr>
        <p:spPr>
          <a:xfrm rot="10800000" flipH="1">
            <a:off x="-258881" y="4111875"/>
            <a:ext cx="516831" cy="516812"/>
          </a:xfrm>
          <a:custGeom>
            <a:avLst/>
            <a:gdLst/>
            <a:ahLst/>
            <a:cxnLst/>
            <a:rect l="l" t="t" r="r" b="b"/>
            <a:pathLst>
              <a:path w="28081" h="28080" extrusionOk="0">
                <a:moveTo>
                  <a:pt x="14040" y="0"/>
                </a:moveTo>
                <a:cubicBezTo>
                  <a:pt x="6278" y="0"/>
                  <a:pt x="1" y="6298"/>
                  <a:pt x="1" y="14040"/>
                </a:cubicBezTo>
                <a:cubicBezTo>
                  <a:pt x="1" y="21803"/>
                  <a:pt x="6278" y="28080"/>
                  <a:pt x="14040" y="28080"/>
                </a:cubicBezTo>
                <a:cubicBezTo>
                  <a:pt x="21803" y="28080"/>
                  <a:pt x="28080" y="21803"/>
                  <a:pt x="28080" y="14040"/>
                </a:cubicBezTo>
                <a:cubicBezTo>
                  <a:pt x="28080" y="6298"/>
                  <a:pt x="21803" y="0"/>
                  <a:pt x="14040" y="0"/>
                </a:cubicBezTo>
                <a:close/>
              </a:path>
            </a:pathLst>
          </a:custGeom>
          <a:solidFill>
            <a:srgbClr val="EBCC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22"/>
          <p:cNvSpPr/>
          <p:nvPr/>
        </p:nvSpPr>
        <p:spPr>
          <a:xfrm rot="10800000" flipH="1">
            <a:off x="-179555" y="4191201"/>
            <a:ext cx="358161" cy="358161"/>
          </a:xfrm>
          <a:custGeom>
            <a:avLst/>
            <a:gdLst/>
            <a:ahLst/>
            <a:cxnLst/>
            <a:rect l="l" t="t" r="r" b="b"/>
            <a:pathLst>
              <a:path w="19460" h="19460" extrusionOk="0">
                <a:moveTo>
                  <a:pt x="9730" y="1"/>
                </a:moveTo>
                <a:cubicBezTo>
                  <a:pt x="4353" y="1"/>
                  <a:pt x="1" y="4353"/>
                  <a:pt x="1" y="9730"/>
                </a:cubicBezTo>
                <a:cubicBezTo>
                  <a:pt x="1" y="15108"/>
                  <a:pt x="4353" y="19460"/>
                  <a:pt x="9730" y="19460"/>
                </a:cubicBezTo>
                <a:cubicBezTo>
                  <a:pt x="15108" y="19460"/>
                  <a:pt x="19460" y="15108"/>
                  <a:pt x="19460" y="9730"/>
                </a:cubicBezTo>
                <a:cubicBezTo>
                  <a:pt x="19460" y="4353"/>
                  <a:pt x="15108" y="1"/>
                  <a:pt x="9730" y="1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" name="Google Shape;401;p22"/>
          <p:cNvSpPr/>
          <p:nvPr/>
        </p:nvSpPr>
        <p:spPr>
          <a:xfrm rot="10800000" flipH="1">
            <a:off x="-258881" y="3595075"/>
            <a:ext cx="516831" cy="516812"/>
          </a:xfrm>
          <a:custGeom>
            <a:avLst/>
            <a:gdLst/>
            <a:ahLst/>
            <a:cxnLst/>
            <a:rect l="l" t="t" r="r" b="b"/>
            <a:pathLst>
              <a:path w="28081" h="28080" extrusionOk="0">
                <a:moveTo>
                  <a:pt x="14040" y="0"/>
                </a:moveTo>
                <a:cubicBezTo>
                  <a:pt x="6278" y="0"/>
                  <a:pt x="1" y="6298"/>
                  <a:pt x="1" y="14040"/>
                </a:cubicBezTo>
                <a:cubicBezTo>
                  <a:pt x="1" y="21803"/>
                  <a:pt x="6278" y="28080"/>
                  <a:pt x="14040" y="28080"/>
                </a:cubicBezTo>
                <a:cubicBezTo>
                  <a:pt x="21803" y="28080"/>
                  <a:pt x="28080" y="21803"/>
                  <a:pt x="28080" y="14040"/>
                </a:cubicBezTo>
                <a:cubicBezTo>
                  <a:pt x="28080" y="6298"/>
                  <a:pt x="21803" y="0"/>
                  <a:pt x="14040" y="0"/>
                </a:cubicBezTo>
                <a:close/>
              </a:path>
            </a:pathLst>
          </a:custGeom>
          <a:solidFill>
            <a:srgbClr val="75C7B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" name="Google Shape;402;p22"/>
          <p:cNvSpPr/>
          <p:nvPr/>
        </p:nvSpPr>
        <p:spPr>
          <a:xfrm rot="10800000" flipH="1">
            <a:off x="-179555" y="3674401"/>
            <a:ext cx="358161" cy="358161"/>
          </a:xfrm>
          <a:custGeom>
            <a:avLst/>
            <a:gdLst/>
            <a:ahLst/>
            <a:cxnLst/>
            <a:rect l="l" t="t" r="r" b="b"/>
            <a:pathLst>
              <a:path w="19460" h="19460" extrusionOk="0">
                <a:moveTo>
                  <a:pt x="9730" y="1"/>
                </a:moveTo>
                <a:cubicBezTo>
                  <a:pt x="4353" y="1"/>
                  <a:pt x="1" y="4353"/>
                  <a:pt x="1" y="9730"/>
                </a:cubicBezTo>
                <a:cubicBezTo>
                  <a:pt x="1" y="15108"/>
                  <a:pt x="4353" y="19460"/>
                  <a:pt x="9730" y="19460"/>
                </a:cubicBezTo>
                <a:cubicBezTo>
                  <a:pt x="15108" y="19460"/>
                  <a:pt x="19460" y="15108"/>
                  <a:pt x="19460" y="9730"/>
                </a:cubicBezTo>
                <a:cubicBezTo>
                  <a:pt x="19460" y="4353"/>
                  <a:pt x="15108" y="1"/>
                  <a:pt x="9730" y="1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" name="Google Shape;403;p22"/>
          <p:cNvSpPr/>
          <p:nvPr/>
        </p:nvSpPr>
        <p:spPr>
          <a:xfrm rot="5400000">
            <a:off x="8627160" y="-258944"/>
            <a:ext cx="516831" cy="516812"/>
          </a:xfrm>
          <a:custGeom>
            <a:avLst/>
            <a:gdLst/>
            <a:ahLst/>
            <a:cxnLst/>
            <a:rect l="l" t="t" r="r" b="b"/>
            <a:pathLst>
              <a:path w="28081" h="28080" extrusionOk="0">
                <a:moveTo>
                  <a:pt x="14040" y="0"/>
                </a:moveTo>
                <a:cubicBezTo>
                  <a:pt x="6278" y="0"/>
                  <a:pt x="1" y="6298"/>
                  <a:pt x="1" y="14040"/>
                </a:cubicBezTo>
                <a:cubicBezTo>
                  <a:pt x="1" y="21803"/>
                  <a:pt x="6278" y="28080"/>
                  <a:pt x="14040" y="28080"/>
                </a:cubicBezTo>
                <a:cubicBezTo>
                  <a:pt x="21803" y="28080"/>
                  <a:pt x="28080" y="21803"/>
                  <a:pt x="28080" y="14040"/>
                </a:cubicBezTo>
                <a:cubicBezTo>
                  <a:pt x="28080" y="6298"/>
                  <a:pt x="21803" y="0"/>
                  <a:pt x="14040" y="0"/>
                </a:cubicBezTo>
                <a:close/>
              </a:path>
            </a:pathLst>
          </a:custGeom>
          <a:solidFill>
            <a:srgbClr val="73A9C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" name="Google Shape;404;p22"/>
          <p:cNvSpPr/>
          <p:nvPr/>
        </p:nvSpPr>
        <p:spPr>
          <a:xfrm rot="5400000">
            <a:off x="8706494" y="-179627"/>
            <a:ext cx="358161" cy="358161"/>
          </a:xfrm>
          <a:custGeom>
            <a:avLst/>
            <a:gdLst/>
            <a:ahLst/>
            <a:cxnLst/>
            <a:rect l="l" t="t" r="r" b="b"/>
            <a:pathLst>
              <a:path w="19460" h="19460" extrusionOk="0">
                <a:moveTo>
                  <a:pt x="9730" y="1"/>
                </a:moveTo>
                <a:cubicBezTo>
                  <a:pt x="4353" y="1"/>
                  <a:pt x="1" y="4353"/>
                  <a:pt x="1" y="9730"/>
                </a:cubicBezTo>
                <a:cubicBezTo>
                  <a:pt x="1" y="15108"/>
                  <a:pt x="4353" y="19460"/>
                  <a:pt x="9730" y="19460"/>
                </a:cubicBezTo>
                <a:cubicBezTo>
                  <a:pt x="15108" y="19460"/>
                  <a:pt x="19460" y="15108"/>
                  <a:pt x="19460" y="9730"/>
                </a:cubicBezTo>
                <a:cubicBezTo>
                  <a:pt x="19460" y="4353"/>
                  <a:pt x="15108" y="1"/>
                  <a:pt x="9730" y="1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" name="Google Shape;405;p22"/>
          <p:cNvSpPr/>
          <p:nvPr/>
        </p:nvSpPr>
        <p:spPr>
          <a:xfrm rot="5400000">
            <a:off x="8110360" y="-258942"/>
            <a:ext cx="516831" cy="516812"/>
          </a:xfrm>
          <a:custGeom>
            <a:avLst/>
            <a:gdLst/>
            <a:ahLst/>
            <a:cxnLst/>
            <a:rect l="l" t="t" r="r" b="b"/>
            <a:pathLst>
              <a:path w="28081" h="28080" extrusionOk="0">
                <a:moveTo>
                  <a:pt x="14040" y="0"/>
                </a:moveTo>
                <a:cubicBezTo>
                  <a:pt x="6278" y="0"/>
                  <a:pt x="1" y="6298"/>
                  <a:pt x="1" y="14040"/>
                </a:cubicBezTo>
                <a:cubicBezTo>
                  <a:pt x="1" y="21803"/>
                  <a:pt x="6278" y="28080"/>
                  <a:pt x="14040" y="28080"/>
                </a:cubicBezTo>
                <a:cubicBezTo>
                  <a:pt x="21803" y="28080"/>
                  <a:pt x="28080" y="21803"/>
                  <a:pt x="28080" y="14040"/>
                </a:cubicBezTo>
                <a:cubicBezTo>
                  <a:pt x="28080" y="6298"/>
                  <a:pt x="21803" y="0"/>
                  <a:pt x="14040" y="0"/>
                </a:cubicBezTo>
                <a:close/>
              </a:path>
            </a:pathLst>
          </a:custGeom>
          <a:solidFill>
            <a:srgbClr val="EBCC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" name="Google Shape;406;p22"/>
          <p:cNvSpPr/>
          <p:nvPr/>
        </p:nvSpPr>
        <p:spPr>
          <a:xfrm rot="5400000">
            <a:off x="8189694" y="-179626"/>
            <a:ext cx="358161" cy="358161"/>
          </a:xfrm>
          <a:custGeom>
            <a:avLst/>
            <a:gdLst/>
            <a:ahLst/>
            <a:cxnLst/>
            <a:rect l="l" t="t" r="r" b="b"/>
            <a:pathLst>
              <a:path w="19460" h="19460" extrusionOk="0">
                <a:moveTo>
                  <a:pt x="9730" y="1"/>
                </a:moveTo>
                <a:cubicBezTo>
                  <a:pt x="4353" y="1"/>
                  <a:pt x="1" y="4353"/>
                  <a:pt x="1" y="9730"/>
                </a:cubicBezTo>
                <a:cubicBezTo>
                  <a:pt x="1" y="15108"/>
                  <a:pt x="4353" y="19460"/>
                  <a:pt x="9730" y="19460"/>
                </a:cubicBezTo>
                <a:cubicBezTo>
                  <a:pt x="15108" y="19460"/>
                  <a:pt x="19460" y="15108"/>
                  <a:pt x="19460" y="9730"/>
                </a:cubicBezTo>
                <a:cubicBezTo>
                  <a:pt x="19460" y="4353"/>
                  <a:pt x="15108" y="1"/>
                  <a:pt x="9730" y="1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07;p22"/>
          <p:cNvSpPr/>
          <p:nvPr/>
        </p:nvSpPr>
        <p:spPr>
          <a:xfrm rot="5400000">
            <a:off x="7593560" y="-258942"/>
            <a:ext cx="516831" cy="516812"/>
          </a:xfrm>
          <a:custGeom>
            <a:avLst/>
            <a:gdLst/>
            <a:ahLst/>
            <a:cxnLst/>
            <a:rect l="l" t="t" r="r" b="b"/>
            <a:pathLst>
              <a:path w="28081" h="28080" extrusionOk="0">
                <a:moveTo>
                  <a:pt x="14040" y="0"/>
                </a:moveTo>
                <a:cubicBezTo>
                  <a:pt x="6278" y="0"/>
                  <a:pt x="1" y="6298"/>
                  <a:pt x="1" y="14040"/>
                </a:cubicBezTo>
                <a:cubicBezTo>
                  <a:pt x="1" y="21803"/>
                  <a:pt x="6278" y="28080"/>
                  <a:pt x="14040" y="28080"/>
                </a:cubicBezTo>
                <a:cubicBezTo>
                  <a:pt x="21803" y="28080"/>
                  <a:pt x="28080" y="21803"/>
                  <a:pt x="28080" y="14040"/>
                </a:cubicBezTo>
                <a:cubicBezTo>
                  <a:pt x="28080" y="6298"/>
                  <a:pt x="21803" y="0"/>
                  <a:pt x="14040" y="0"/>
                </a:cubicBezTo>
                <a:close/>
              </a:path>
            </a:pathLst>
          </a:custGeom>
          <a:solidFill>
            <a:srgbClr val="75C7B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p22"/>
          <p:cNvSpPr/>
          <p:nvPr/>
        </p:nvSpPr>
        <p:spPr>
          <a:xfrm rot="5400000">
            <a:off x="7672895" y="-179626"/>
            <a:ext cx="358161" cy="358161"/>
          </a:xfrm>
          <a:custGeom>
            <a:avLst/>
            <a:gdLst/>
            <a:ahLst/>
            <a:cxnLst/>
            <a:rect l="l" t="t" r="r" b="b"/>
            <a:pathLst>
              <a:path w="19460" h="19460" extrusionOk="0">
                <a:moveTo>
                  <a:pt x="9730" y="1"/>
                </a:moveTo>
                <a:cubicBezTo>
                  <a:pt x="4353" y="1"/>
                  <a:pt x="1" y="4353"/>
                  <a:pt x="1" y="9730"/>
                </a:cubicBezTo>
                <a:cubicBezTo>
                  <a:pt x="1" y="15108"/>
                  <a:pt x="4353" y="19460"/>
                  <a:pt x="9730" y="19460"/>
                </a:cubicBezTo>
                <a:cubicBezTo>
                  <a:pt x="15108" y="19460"/>
                  <a:pt x="19460" y="15108"/>
                  <a:pt x="19460" y="9730"/>
                </a:cubicBezTo>
                <a:cubicBezTo>
                  <a:pt x="19460" y="4353"/>
                  <a:pt x="15108" y="1"/>
                  <a:pt x="9730" y="1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" name="Google Shape;409;p22"/>
          <p:cNvSpPr/>
          <p:nvPr/>
        </p:nvSpPr>
        <p:spPr>
          <a:xfrm rot="5400000" flipH="1">
            <a:off x="515620" y="-258940"/>
            <a:ext cx="516831" cy="516812"/>
          </a:xfrm>
          <a:custGeom>
            <a:avLst/>
            <a:gdLst/>
            <a:ahLst/>
            <a:cxnLst/>
            <a:rect l="l" t="t" r="r" b="b"/>
            <a:pathLst>
              <a:path w="28081" h="28080" extrusionOk="0">
                <a:moveTo>
                  <a:pt x="14040" y="0"/>
                </a:moveTo>
                <a:cubicBezTo>
                  <a:pt x="6278" y="0"/>
                  <a:pt x="1" y="6298"/>
                  <a:pt x="1" y="14040"/>
                </a:cubicBezTo>
                <a:cubicBezTo>
                  <a:pt x="1" y="21803"/>
                  <a:pt x="6278" y="28080"/>
                  <a:pt x="14040" y="28080"/>
                </a:cubicBezTo>
                <a:cubicBezTo>
                  <a:pt x="21803" y="28080"/>
                  <a:pt x="28080" y="21803"/>
                  <a:pt x="28080" y="14040"/>
                </a:cubicBezTo>
                <a:cubicBezTo>
                  <a:pt x="28080" y="6298"/>
                  <a:pt x="21803" y="0"/>
                  <a:pt x="14040" y="0"/>
                </a:cubicBezTo>
                <a:close/>
              </a:path>
            </a:pathLst>
          </a:custGeom>
          <a:solidFill>
            <a:srgbClr val="73A9C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" name="Google Shape;410;p22"/>
          <p:cNvSpPr/>
          <p:nvPr/>
        </p:nvSpPr>
        <p:spPr>
          <a:xfrm rot="5400000" flipH="1">
            <a:off x="594955" y="-179606"/>
            <a:ext cx="358161" cy="358161"/>
          </a:xfrm>
          <a:custGeom>
            <a:avLst/>
            <a:gdLst/>
            <a:ahLst/>
            <a:cxnLst/>
            <a:rect l="l" t="t" r="r" b="b"/>
            <a:pathLst>
              <a:path w="19460" h="19460" extrusionOk="0">
                <a:moveTo>
                  <a:pt x="9730" y="1"/>
                </a:moveTo>
                <a:cubicBezTo>
                  <a:pt x="4353" y="1"/>
                  <a:pt x="1" y="4353"/>
                  <a:pt x="1" y="9730"/>
                </a:cubicBezTo>
                <a:cubicBezTo>
                  <a:pt x="1" y="15108"/>
                  <a:pt x="4353" y="19460"/>
                  <a:pt x="9730" y="19460"/>
                </a:cubicBezTo>
                <a:cubicBezTo>
                  <a:pt x="15108" y="19460"/>
                  <a:pt x="19460" y="15108"/>
                  <a:pt x="19460" y="9730"/>
                </a:cubicBezTo>
                <a:cubicBezTo>
                  <a:pt x="19460" y="4353"/>
                  <a:pt x="15108" y="1"/>
                  <a:pt x="9730" y="1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1" name="Google Shape;411;p22"/>
          <p:cNvSpPr/>
          <p:nvPr/>
        </p:nvSpPr>
        <p:spPr>
          <a:xfrm rot="5400000" flipH="1">
            <a:off x="-1180" y="-258942"/>
            <a:ext cx="516831" cy="516812"/>
          </a:xfrm>
          <a:custGeom>
            <a:avLst/>
            <a:gdLst/>
            <a:ahLst/>
            <a:cxnLst/>
            <a:rect l="l" t="t" r="r" b="b"/>
            <a:pathLst>
              <a:path w="28081" h="28080" extrusionOk="0">
                <a:moveTo>
                  <a:pt x="14040" y="0"/>
                </a:moveTo>
                <a:cubicBezTo>
                  <a:pt x="6278" y="0"/>
                  <a:pt x="1" y="6298"/>
                  <a:pt x="1" y="14040"/>
                </a:cubicBezTo>
                <a:cubicBezTo>
                  <a:pt x="1" y="21803"/>
                  <a:pt x="6278" y="28080"/>
                  <a:pt x="14040" y="28080"/>
                </a:cubicBezTo>
                <a:cubicBezTo>
                  <a:pt x="21803" y="28080"/>
                  <a:pt x="28080" y="21803"/>
                  <a:pt x="28080" y="14040"/>
                </a:cubicBezTo>
                <a:cubicBezTo>
                  <a:pt x="28080" y="6298"/>
                  <a:pt x="21803" y="0"/>
                  <a:pt x="14040" y="0"/>
                </a:cubicBezTo>
                <a:close/>
              </a:path>
            </a:pathLst>
          </a:custGeom>
          <a:solidFill>
            <a:srgbClr val="75C7B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22"/>
          <p:cNvSpPr/>
          <p:nvPr/>
        </p:nvSpPr>
        <p:spPr>
          <a:xfrm rot="5400000" flipH="1">
            <a:off x="78155" y="-179607"/>
            <a:ext cx="358161" cy="358161"/>
          </a:xfrm>
          <a:custGeom>
            <a:avLst/>
            <a:gdLst/>
            <a:ahLst/>
            <a:cxnLst/>
            <a:rect l="l" t="t" r="r" b="b"/>
            <a:pathLst>
              <a:path w="19460" h="19460" extrusionOk="0">
                <a:moveTo>
                  <a:pt x="9730" y="1"/>
                </a:moveTo>
                <a:cubicBezTo>
                  <a:pt x="4353" y="1"/>
                  <a:pt x="1" y="4353"/>
                  <a:pt x="1" y="9730"/>
                </a:cubicBezTo>
                <a:cubicBezTo>
                  <a:pt x="1" y="15108"/>
                  <a:pt x="4353" y="19460"/>
                  <a:pt x="9730" y="19460"/>
                </a:cubicBezTo>
                <a:cubicBezTo>
                  <a:pt x="15108" y="19460"/>
                  <a:pt x="19460" y="15108"/>
                  <a:pt x="19460" y="9730"/>
                </a:cubicBezTo>
                <a:cubicBezTo>
                  <a:pt x="19460" y="4353"/>
                  <a:pt x="15108" y="1"/>
                  <a:pt x="9730" y="1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p22"/>
          <p:cNvSpPr/>
          <p:nvPr/>
        </p:nvSpPr>
        <p:spPr>
          <a:xfrm rot="5400000" flipH="1">
            <a:off x="8627160" y="4887619"/>
            <a:ext cx="516831" cy="516812"/>
          </a:xfrm>
          <a:custGeom>
            <a:avLst/>
            <a:gdLst/>
            <a:ahLst/>
            <a:cxnLst/>
            <a:rect l="l" t="t" r="r" b="b"/>
            <a:pathLst>
              <a:path w="28081" h="28080" extrusionOk="0">
                <a:moveTo>
                  <a:pt x="14040" y="0"/>
                </a:moveTo>
                <a:cubicBezTo>
                  <a:pt x="6278" y="0"/>
                  <a:pt x="1" y="6298"/>
                  <a:pt x="1" y="14040"/>
                </a:cubicBezTo>
                <a:cubicBezTo>
                  <a:pt x="1" y="21803"/>
                  <a:pt x="6278" y="28080"/>
                  <a:pt x="14040" y="28080"/>
                </a:cubicBezTo>
                <a:cubicBezTo>
                  <a:pt x="21803" y="28080"/>
                  <a:pt x="28080" y="21803"/>
                  <a:pt x="28080" y="14040"/>
                </a:cubicBezTo>
                <a:cubicBezTo>
                  <a:pt x="28080" y="6298"/>
                  <a:pt x="21803" y="0"/>
                  <a:pt x="14040" y="0"/>
                </a:cubicBezTo>
                <a:close/>
              </a:path>
            </a:pathLst>
          </a:custGeom>
          <a:solidFill>
            <a:srgbClr val="73A9C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p22"/>
          <p:cNvSpPr/>
          <p:nvPr/>
        </p:nvSpPr>
        <p:spPr>
          <a:xfrm rot="5400000" flipH="1">
            <a:off x="8706494" y="4966953"/>
            <a:ext cx="358161" cy="358161"/>
          </a:xfrm>
          <a:custGeom>
            <a:avLst/>
            <a:gdLst/>
            <a:ahLst/>
            <a:cxnLst/>
            <a:rect l="l" t="t" r="r" b="b"/>
            <a:pathLst>
              <a:path w="19460" h="19460" extrusionOk="0">
                <a:moveTo>
                  <a:pt x="9730" y="1"/>
                </a:moveTo>
                <a:cubicBezTo>
                  <a:pt x="4353" y="1"/>
                  <a:pt x="1" y="4353"/>
                  <a:pt x="1" y="9730"/>
                </a:cubicBezTo>
                <a:cubicBezTo>
                  <a:pt x="1" y="15108"/>
                  <a:pt x="4353" y="19460"/>
                  <a:pt x="9730" y="19460"/>
                </a:cubicBezTo>
                <a:cubicBezTo>
                  <a:pt x="15108" y="19460"/>
                  <a:pt x="19460" y="15108"/>
                  <a:pt x="19460" y="9730"/>
                </a:cubicBezTo>
                <a:cubicBezTo>
                  <a:pt x="19460" y="4353"/>
                  <a:pt x="15108" y="1"/>
                  <a:pt x="9730" y="1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22"/>
          <p:cNvSpPr/>
          <p:nvPr/>
        </p:nvSpPr>
        <p:spPr>
          <a:xfrm rot="5400000" flipH="1">
            <a:off x="8110360" y="4887617"/>
            <a:ext cx="516831" cy="516812"/>
          </a:xfrm>
          <a:custGeom>
            <a:avLst/>
            <a:gdLst/>
            <a:ahLst/>
            <a:cxnLst/>
            <a:rect l="l" t="t" r="r" b="b"/>
            <a:pathLst>
              <a:path w="28081" h="28080" extrusionOk="0">
                <a:moveTo>
                  <a:pt x="14040" y="0"/>
                </a:moveTo>
                <a:cubicBezTo>
                  <a:pt x="6278" y="0"/>
                  <a:pt x="1" y="6298"/>
                  <a:pt x="1" y="14040"/>
                </a:cubicBezTo>
                <a:cubicBezTo>
                  <a:pt x="1" y="21803"/>
                  <a:pt x="6278" y="28080"/>
                  <a:pt x="14040" y="28080"/>
                </a:cubicBezTo>
                <a:cubicBezTo>
                  <a:pt x="21803" y="28080"/>
                  <a:pt x="28080" y="21803"/>
                  <a:pt x="28080" y="14040"/>
                </a:cubicBezTo>
                <a:cubicBezTo>
                  <a:pt x="28080" y="6298"/>
                  <a:pt x="21803" y="0"/>
                  <a:pt x="14040" y="0"/>
                </a:cubicBezTo>
                <a:close/>
              </a:path>
            </a:pathLst>
          </a:custGeom>
          <a:solidFill>
            <a:srgbClr val="75C7B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22"/>
          <p:cNvSpPr/>
          <p:nvPr/>
        </p:nvSpPr>
        <p:spPr>
          <a:xfrm rot="5400000" flipH="1">
            <a:off x="8189695" y="4966952"/>
            <a:ext cx="358161" cy="358161"/>
          </a:xfrm>
          <a:custGeom>
            <a:avLst/>
            <a:gdLst/>
            <a:ahLst/>
            <a:cxnLst/>
            <a:rect l="l" t="t" r="r" b="b"/>
            <a:pathLst>
              <a:path w="19460" h="19460" extrusionOk="0">
                <a:moveTo>
                  <a:pt x="9730" y="1"/>
                </a:moveTo>
                <a:cubicBezTo>
                  <a:pt x="4353" y="1"/>
                  <a:pt x="1" y="4353"/>
                  <a:pt x="1" y="9730"/>
                </a:cubicBezTo>
                <a:cubicBezTo>
                  <a:pt x="1" y="15108"/>
                  <a:pt x="4353" y="19460"/>
                  <a:pt x="9730" y="19460"/>
                </a:cubicBezTo>
                <a:cubicBezTo>
                  <a:pt x="15108" y="19460"/>
                  <a:pt x="19460" y="15108"/>
                  <a:pt x="19460" y="9730"/>
                </a:cubicBezTo>
                <a:cubicBezTo>
                  <a:pt x="19460" y="4353"/>
                  <a:pt x="15108" y="1"/>
                  <a:pt x="9730" y="1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" name="Google Shape;417;p22"/>
          <p:cNvSpPr/>
          <p:nvPr/>
        </p:nvSpPr>
        <p:spPr>
          <a:xfrm rot="-5400000" flipH="1">
            <a:off x="7595405" y="4887640"/>
            <a:ext cx="516831" cy="516812"/>
          </a:xfrm>
          <a:custGeom>
            <a:avLst/>
            <a:gdLst/>
            <a:ahLst/>
            <a:cxnLst/>
            <a:rect l="l" t="t" r="r" b="b"/>
            <a:pathLst>
              <a:path w="28081" h="28080" extrusionOk="0">
                <a:moveTo>
                  <a:pt x="14040" y="0"/>
                </a:moveTo>
                <a:cubicBezTo>
                  <a:pt x="6278" y="0"/>
                  <a:pt x="1" y="6298"/>
                  <a:pt x="1" y="14040"/>
                </a:cubicBezTo>
                <a:cubicBezTo>
                  <a:pt x="1" y="21803"/>
                  <a:pt x="6278" y="28080"/>
                  <a:pt x="14040" y="28080"/>
                </a:cubicBezTo>
                <a:cubicBezTo>
                  <a:pt x="21803" y="28080"/>
                  <a:pt x="28080" y="21803"/>
                  <a:pt x="28080" y="14040"/>
                </a:cubicBezTo>
                <a:cubicBezTo>
                  <a:pt x="28080" y="6298"/>
                  <a:pt x="21803" y="0"/>
                  <a:pt x="1404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22"/>
          <p:cNvSpPr/>
          <p:nvPr/>
        </p:nvSpPr>
        <p:spPr>
          <a:xfrm rot="-5400000" flipH="1">
            <a:off x="7674739" y="4966957"/>
            <a:ext cx="358161" cy="358161"/>
          </a:xfrm>
          <a:custGeom>
            <a:avLst/>
            <a:gdLst/>
            <a:ahLst/>
            <a:cxnLst/>
            <a:rect l="l" t="t" r="r" b="b"/>
            <a:pathLst>
              <a:path w="19460" h="19460" extrusionOk="0">
                <a:moveTo>
                  <a:pt x="9730" y="1"/>
                </a:moveTo>
                <a:cubicBezTo>
                  <a:pt x="4353" y="1"/>
                  <a:pt x="1" y="4353"/>
                  <a:pt x="1" y="9730"/>
                </a:cubicBezTo>
                <a:cubicBezTo>
                  <a:pt x="1" y="15108"/>
                  <a:pt x="4353" y="19460"/>
                  <a:pt x="9730" y="19460"/>
                </a:cubicBezTo>
                <a:cubicBezTo>
                  <a:pt x="15108" y="19460"/>
                  <a:pt x="19460" y="15108"/>
                  <a:pt x="19460" y="9730"/>
                </a:cubicBezTo>
                <a:cubicBezTo>
                  <a:pt x="19460" y="4353"/>
                  <a:pt x="15108" y="1"/>
                  <a:pt x="9730" y="1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23"/>
          <p:cNvSpPr/>
          <p:nvPr/>
        </p:nvSpPr>
        <p:spPr>
          <a:xfrm flipH="1">
            <a:off x="8627150" y="0"/>
            <a:ext cx="516831" cy="516812"/>
          </a:xfrm>
          <a:custGeom>
            <a:avLst/>
            <a:gdLst/>
            <a:ahLst/>
            <a:cxnLst/>
            <a:rect l="l" t="t" r="r" b="b"/>
            <a:pathLst>
              <a:path w="28081" h="28080" extrusionOk="0">
                <a:moveTo>
                  <a:pt x="14040" y="0"/>
                </a:moveTo>
                <a:cubicBezTo>
                  <a:pt x="6278" y="0"/>
                  <a:pt x="1" y="6298"/>
                  <a:pt x="1" y="14040"/>
                </a:cubicBezTo>
                <a:cubicBezTo>
                  <a:pt x="1" y="21803"/>
                  <a:pt x="6278" y="28080"/>
                  <a:pt x="14040" y="28080"/>
                </a:cubicBezTo>
                <a:cubicBezTo>
                  <a:pt x="21803" y="28080"/>
                  <a:pt x="28080" y="21803"/>
                  <a:pt x="28080" y="14040"/>
                </a:cubicBezTo>
                <a:cubicBezTo>
                  <a:pt x="28080" y="6298"/>
                  <a:pt x="21803" y="0"/>
                  <a:pt x="14040" y="0"/>
                </a:cubicBezTo>
                <a:close/>
              </a:path>
            </a:pathLst>
          </a:custGeom>
          <a:solidFill>
            <a:srgbClr val="73A9C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" name="Google Shape;421;p23"/>
          <p:cNvSpPr/>
          <p:nvPr/>
        </p:nvSpPr>
        <p:spPr>
          <a:xfrm flipH="1">
            <a:off x="8706494" y="79326"/>
            <a:ext cx="358161" cy="358161"/>
          </a:xfrm>
          <a:custGeom>
            <a:avLst/>
            <a:gdLst/>
            <a:ahLst/>
            <a:cxnLst/>
            <a:rect l="l" t="t" r="r" b="b"/>
            <a:pathLst>
              <a:path w="19460" h="19460" extrusionOk="0">
                <a:moveTo>
                  <a:pt x="9730" y="1"/>
                </a:moveTo>
                <a:cubicBezTo>
                  <a:pt x="4353" y="1"/>
                  <a:pt x="1" y="4353"/>
                  <a:pt x="1" y="9730"/>
                </a:cubicBezTo>
                <a:cubicBezTo>
                  <a:pt x="1" y="15108"/>
                  <a:pt x="4353" y="19460"/>
                  <a:pt x="9730" y="19460"/>
                </a:cubicBezTo>
                <a:cubicBezTo>
                  <a:pt x="15108" y="19460"/>
                  <a:pt x="19460" y="15108"/>
                  <a:pt x="19460" y="9730"/>
                </a:cubicBezTo>
                <a:cubicBezTo>
                  <a:pt x="19460" y="4353"/>
                  <a:pt x="15108" y="1"/>
                  <a:pt x="9730" y="1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422;p23"/>
          <p:cNvSpPr/>
          <p:nvPr/>
        </p:nvSpPr>
        <p:spPr>
          <a:xfrm flipH="1">
            <a:off x="8627149" y="516800"/>
            <a:ext cx="516831" cy="516812"/>
          </a:xfrm>
          <a:custGeom>
            <a:avLst/>
            <a:gdLst/>
            <a:ahLst/>
            <a:cxnLst/>
            <a:rect l="l" t="t" r="r" b="b"/>
            <a:pathLst>
              <a:path w="28081" h="28080" extrusionOk="0">
                <a:moveTo>
                  <a:pt x="14040" y="0"/>
                </a:moveTo>
                <a:cubicBezTo>
                  <a:pt x="6278" y="0"/>
                  <a:pt x="1" y="6298"/>
                  <a:pt x="1" y="14040"/>
                </a:cubicBezTo>
                <a:cubicBezTo>
                  <a:pt x="1" y="21803"/>
                  <a:pt x="6278" y="28080"/>
                  <a:pt x="14040" y="28080"/>
                </a:cubicBezTo>
                <a:cubicBezTo>
                  <a:pt x="21803" y="28080"/>
                  <a:pt x="28080" y="21803"/>
                  <a:pt x="28080" y="14040"/>
                </a:cubicBezTo>
                <a:cubicBezTo>
                  <a:pt x="28080" y="6298"/>
                  <a:pt x="21803" y="0"/>
                  <a:pt x="14040" y="0"/>
                </a:cubicBezTo>
                <a:close/>
              </a:path>
            </a:pathLst>
          </a:custGeom>
          <a:solidFill>
            <a:srgbClr val="EBCC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p23"/>
          <p:cNvSpPr/>
          <p:nvPr/>
        </p:nvSpPr>
        <p:spPr>
          <a:xfrm flipH="1">
            <a:off x="8706493" y="596125"/>
            <a:ext cx="358161" cy="358161"/>
          </a:xfrm>
          <a:custGeom>
            <a:avLst/>
            <a:gdLst/>
            <a:ahLst/>
            <a:cxnLst/>
            <a:rect l="l" t="t" r="r" b="b"/>
            <a:pathLst>
              <a:path w="19460" h="19460" extrusionOk="0">
                <a:moveTo>
                  <a:pt x="9730" y="1"/>
                </a:moveTo>
                <a:cubicBezTo>
                  <a:pt x="4353" y="1"/>
                  <a:pt x="1" y="4353"/>
                  <a:pt x="1" y="9730"/>
                </a:cubicBezTo>
                <a:cubicBezTo>
                  <a:pt x="1" y="15108"/>
                  <a:pt x="4353" y="19460"/>
                  <a:pt x="9730" y="19460"/>
                </a:cubicBezTo>
                <a:cubicBezTo>
                  <a:pt x="15108" y="19460"/>
                  <a:pt x="19460" y="15108"/>
                  <a:pt x="19460" y="9730"/>
                </a:cubicBezTo>
                <a:cubicBezTo>
                  <a:pt x="19460" y="4353"/>
                  <a:pt x="15108" y="1"/>
                  <a:pt x="9730" y="1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4" name="Google Shape;424;p23"/>
          <p:cNvSpPr/>
          <p:nvPr/>
        </p:nvSpPr>
        <p:spPr>
          <a:xfrm flipH="1">
            <a:off x="8627149" y="1033600"/>
            <a:ext cx="516831" cy="516812"/>
          </a:xfrm>
          <a:custGeom>
            <a:avLst/>
            <a:gdLst/>
            <a:ahLst/>
            <a:cxnLst/>
            <a:rect l="l" t="t" r="r" b="b"/>
            <a:pathLst>
              <a:path w="28081" h="28080" extrusionOk="0">
                <a:moveTo>
                  <a:pt x="14040" y="0"/>
                </a:moveTo>
                <a:cubicBezTo>
                  <a:pt x="6278" y="0"/>
                  <a:pt x="1" y="6298"/>
                  <a:pt x="1" y="14040"/>
                </a:cubicBezTo>
                <a:cubicBezTo>
                  <a:pt x="1" y="21803"/>
                  <a:pt x="6278" y="28080"/>
                  <a:pt x="14040" y="28080"/>
                </a:cubicBezTo>
                <a:cubicBezTo>
                  <a:pt x="21803" y="28080"/>
                  <a:pt x="28080" y="21803"/>
                  <a:pt x="28080" y="14040"/>
                </a:cubicBezTo>
                <a:cubicBezTo>
                  <a:pt x="28080" y="6298"/>
                  <a:pt x="21803" y="0"/>
                  <a:pt x="14040" y="0"/>
                </a:cubicBezTo>
                <a:close/>
              </a:path>
            </a:pathLst>
          </a:custGeom>
          <a:solidFill>
            <a:srgbClr val="75C7B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5" name="Google Shape;425;p23"/>
          <p:cNvSpPr/>
          <p:nvPr/>
        </p:nvSpPr>
        <p:spPr>
          <a:xfrm flipH="1">
            <a:off x="8706493" y="1112925"/>
            <a:ext cx="358161" cy="358161"/>
          </a:xfrm>
          <a:custGeom>
            <a:avLst/>
            <a:gdLst/>
            <a:ahLst/>
            <a:cxnLst/>
            <a:rect l="l" t="t" r="r" b="b"/>
            <a:pathLst>
              <a:path w="19460" h="19460" extrusionOk="0">
                <a:moveTo>
                  <a:pt x="9730" y="1"/>
                </a:moveTo>
                <a:cubicBezTo>
                  <a:pt x="4353" y="1"/>
                  <a:pt x="1" y="4353"/>
                  <a:pt x="1" y="9730"/>
                </a:cubicBezTo>
                <a:cubicBezTo>
                  <a:pt x="1" y="15108"/>
                  <a:pt x="4353" y="19460"/>
                  <a:pt x="9730" y="19460"/>
                </a:cubicBezTo>
                <a:cubicBezTo>
                  <a:pt x="15108" y="19460"/>
                  <a:pt x="19460" y="15108"/>
                  <a:pt x="19460" y="9730"/>
                </a:cubicBezTo>
                <a:cubicBezTo>
                  <a:pt x="19460" y="4353"/>
                  <a:pt x="15108" y="1"/>
                  <a:pt x="9730" y="1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6" name="Google Shape;426;p23"/>
          <p:cNvSpPr/>
          <p:nvPr/>
        </p:nvSpPr>
        <p:spPr>
          <a:xfrm rot="-5400000">
            <a:off x="-258891" y="4887619"/>
            <a:ext cx="516831" cy="516812"/>
          </a:xfrm>
          <a:custGeom>
            <a:avLst/>
            <a:gdLst/>
            <a:ahLst/>
            <a:cxnLst/>
            <a:rect l="l" t="t" r="r" b="b"/>
            <a:pathLst>
              <a:path w="28081" h="28080" extrusionOk="0">
                <a:moveTo>
                  <a:pt x="14040" y="0"/>
                </a:moveTo>
                <a:cubicBezTo>
                  <a:pt x="6278" y="0"/>
                  <a:pt x="1" y="6298"/>
                  <a:pt x="1" y="14040"/>
                </a:cubicBezTo>
                <a:cubicBezTo>
                  <a:pt x="1" y="21803"/>
                  <a:pt x="6278" y="28080"/>
                  <a:pt x="14040" y="28080"/>
                </a:cubicBezTo>
                <a:cubicBezTo>
                  <a:pt x="21803" y="28080"/>
                  <a:pt x="28080" y="21803"/>
                  <a:pt x="28080" y="14040"/>
                </a:cubicBezTo>
                <a:cubicBezTo>
                  <a:pt x="28080" y="6298"/>
                  <a:pt x="21803" y="0"/>
                  <a:pt x="14040" y="0"/>
                </a:cubicBezTo>
                <a:close/>
              </a:path>
            </a:pathLst>
          </a:custGeom>
          <a:solidFill>
            <a:srgbClr val="73A9C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7" name="Google Shape;427;p23"/>
          <p:cNvSpPr/>
          <p:nvPr/>
        </p:nvSpPr>
        <p:spPr>
          <a:xfrm rot="-5400000">
            <a:off x="-179556" y="4966953"/>
            <a:ext cx="358161" cy="358161"/>
          </a:xfrm>
          <a:custGeom>
            <a:avLst/>
            <a:gdLst/>
            <a:ahLst/>
            <a:cxnLst/>
            <a:rect l="l" t="t" r="r" b="b"/>
            <a:pathLst>
              <a:path w="19460" h="19460" extrusionOk="0">
                <a:moveTo>
                  <a:pt x="9730" y="1"/>
                </a:moveTo>
                <a:cubicBezTo>
                  <a:pt x="4353" y="1"/>
                  <a:pt x="1" y="4353"/>
                  <a:pt x="1" y="9730"/>
                </a:cubicBezTo>
                <a:cubicBezTo>
                  <a:pt x="1" y="15108"/>
                  <a:pt x="4353" y="19460"/>
                  <a:pt x="9730" y="19460"/>
                </a:cubicBezTo>
                <a:cubicBezTo>
                  <a:pt x="15108" y="19460"/>
                  <a:pt x="19460" y="15108"/>
                  <a:pt x="19460" y="9730"/>
                </a:cubicBezTo>
                <a:cubicBezTo>
                  <a:pt x="19460" y="4353"/>
                  <a:pt x="15108" y="1"/>
                  <a:pt x="9730" y="1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" name="Google Shape;428;p23"/>
          <p:cNvSpPr/>
          <p:nvPr/>
        </p:nvSpPr>
        <p:spPr>
          <a:xfrm rot="-5400000">
            <a:off x="257909" y="4887617"/>
            <a:ext cx="516831" cy="516812"/>
          </a:xfrm>
          <a:custGeom>
            <a:avLst/>
            <a:gdLst/>
            <a:ahLst/>
            <a:cxnLst/>
            <a:rect l="l" t="t" r="r" b="b"/>
            <a:pathLst>
              <a:path w="28081" h="28080" extrusionOk="0">
                <a:moveTo>
                  <a:pt x="14040" y="0"/>
                </a:moveTo>
                <a:cubicBezTo>
                  <a:pt x="6278" y="0"/>
                  <a:pt x="1" y="6298"/>
                  <a:pt x="1" y="14040"/>
                </a:cubicBezTo>
                <a:cubicBezTo>
                  <a:pt x="1" y="21803"/>
                  <a:pt x="6278" y="28080"/>
                  <a:pt x="14040" y="28080"/>
                </a:cubicBezTo>
                <a:cubicBezTo>
                  <a:pt x="21803" y="28080"/>
                  <a:pt x="28080" y="21803"/>
                  <a:pt x="28080" y="14040"/>
                </a:cubicBezTo>
                <a:cubicBezTo>
                  <a:pt x="28080" y="6298"/>
                  <a:pt x="21803" y="0"/>
                  <a:pt x="14040" y="0"/>
                </a:cubicBezTo>
                <a:close/>
              </a:path>
            </a:pathLst>
          </a:custGeom>
          <a:solidFill>
            <a:srgbClr val="EBCC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9" name="Google Shape;429;p23"/>
          <p:cNvSpPr/>
          <p:nvPr/>
        </p:nvSpPr>
        <p:spPr>
          <a:xfrm rot="-5400000">
            <a:off x="337243" y="4966952"/>
            <a:ext cx="358161" cy="358161"/>
          </a:xfrm>
          <a:custGeom>
            <a:avLst/>
            <a:gdLst/>
            <a:ahLst/>
            <a:cxnLst/>
            <a:rect l="l" t="t" r="r" b="b"/>
            <a:pathLst>
              <a:path w="19460" h="19460" extrusionOk="0">
                <a:moveTo>
                  <a:pt x="9730" y="1"/>
                </a:moveTo>
                <a:cubicBezTo>
                  <a:pt x="4353" y="1"/>
                  <a:pt x="1" y="4353"/>
                  <a:pt x="1" y="9730"/>
                </a:cubicBezTo>
                <a:cubicBezTo>
                  <a:pt x="1" y="15108"/>
                  <a:pt x="4353" y="19460"/>
                  <a:pt x="9730" y="19460"/>
                </a:cubicBezTo>
                <a:cubicBezTo>
                  <a:pt x="15108" y="19460"/>
                  <a:pt x="19460" y="15108"/>
                  <a:pt x="19460" y="9730"/>
                </a:cubicBezTo>
                <a:cubicBezTo>
                  <a:pt x="19460" y="4353"/>
                  <a:pt x="15108" y="1"/>
                  <a:pt x="9730" y="1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" name="Google Shape;430;p23"/>
          <p:cNvSpPr/>
          <p:nvPr/>
        </p:nvSpPr>
        <p:spPr>
          <a:xfrm rot="-5400000">
            <a:off x="774709" y="4887617"/>
            <a:ext cx="516831" cy="516812"/>
          </a:xfrm>
          <a:custGeom>
            <a:avLst/>
            <a:gdLst/>
            <a:ahLst/>
            <a:cxnLst/>
            <a:rect l="l" t="t" r="r" b="b"/>
            <a:pathLst>
              <a:path w="28081" h="28080" extrusionOk="0">
                <a:moveTo>
                  <a:pt x="14040" y="0"/>
                </a:moveTo>
                <a:cubicBezTo>
                  <a:pt x="6278" y="0"/>
                  <a:pt x="1" y="6298"/>
                  <a:pt x="1" y="14040"/>
                </a:cubicBezTo>
                <a:cubicBezTo>
                  <a:pt x="1" y="21803"/>
                  <a:pt x="6278" y="28080"/>
                  <a:pt x="14040" y="28080"/>
                </a:cubicBezTo>
                <a:cubicBezTo>
                  <a:pt x="21803" y="28080"/>
                  <a:pt x="28080" y="21803"/>
                  <a:pt x="28080" y="14040"/>
                </a:cubicBezTo>
                <a:cubicBezTo>
                  <a:pt x="28080" y="6298"/>
                  <a:pt x="21803" y="0"/>
                  <a:pt x="14040" y="0"/>
                </a:cubicBezTo>
                <a:close/>
              </a:path>
            </a:pathLst>
          </a:custGeom>
          <a:solidFill>
            <a:srgbClr val="75C7B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1" name="Google Shape;431;p23"/>
          <p:cNvSpPr/>
          <p:nvPr/>
        </p:nvSpPr>
        <p:spPr>
          <a:xfrm rot="-5400000">
            <a:off x="854043" y="4966952"/>
            <a:ext cx="358161" cy="358161"/>
          </a:xfrm>
          <a:custGeom>
            <a:avLst/>
            <a:gdLst/>
            <a:ahLst/>
            <a:cxnLst/>
            <a:rect l="l" t="t" r="r" b="b"/>
            <a:pathLst>
              <a:path w="19460" h="19460" extrusionOk="0">
                <a:moveTo>
                  <a:pt x="9730" y="1"/>
                </a:moveTo>
                <a:cubicBezTo>
                  <a:pt x="4353" y="1"/>
                  <a:pt x="1" y="4353"/>
                  <a:pt x="1" y="9730"/>
                </a:cubicBezTo>
                <a:cubicBezTo>
                  <a:pt x="1" y="15108"/>
                  <a:pt x="4353" y="19460"/>
                  <a:pt x="9730" y="19460"/>
                </a:cubicBezTo>
                <a:cubicBezTo>
                  <a:pt x="15108" y="19460"/>
                  <a:pt x="19460" y="15108"/>
                  <a:pt x="19460" y="9730"/>
                </a:cubicBezTo>
                <a:cubicBezTo>
                  <a:pt x="19460" y="4353"/>
                  <a:pt x="15108" y="1"/>
                  <a:pt x="9730" y="1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" name="Google Shape;432;p23"/>
          <p:cNvSpPr/>
          <p:nvPr/>
        </p:nvSpPr>
        <p:spPr>
          <a:xfrm rot="-5400000" flipH="1">
            <a:off x="8112205" y="4887615"/>
            <a:ext cx="516831" cy="516812"/>
          </a:xfrm>
          <a:custGeom>
            <a:avLst/>
            <a:gdLst/>
            <a:ahLst/>
            <a:cxnLst/>
            <a:rect l="l" t="t" r="r" b="b"/>
            <a:pathLst>
              <a:path w="28081" h="28080" extrusionOk="0">
                <a:moveTo>
                  <a:pt x="14040" y="0"/>
                </a:moveTo>
                <a:cubicBezTo>
                  <a:pt x="6278" y="0"/>
                  <a:pt x="1" y="6298"/>
                  <a:pt x="1" y="14040"/>
                </a:cubicBezTo>
                <a:cubicBezTo>
                  <a:pt x="1" y="21803"/>
                  <a:pt x="6278" y="28080"/>
                  <a:pt x="14040" y="28080"/>
                </a:cubicBezTo>
                <a:cubicBezTo>
                  <a:pt x="21803" y="28080"/>
                  <a:pt x="28080" y="21803"/>
                  <a:pt x="28080" y="14040"/>
                </a:cubicBezTo>
                <a:cubicBezTo>
                  <a:pt x="28080" y="6298"/>
                  <a:pt x="21803" y="0"/>
                  <a:pt x="14040" y="0"/>
                </a:cubicBezTo>
                <a:close/>
              </a:path>
            </a:pathLst>
          </a:custGeom>
          <a:solidFill>
            <a:srgbClr val="73A9C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p23"/>
          <p:cNvSpPr/>
          <p:nvPr/>
        </p:nvSpPr>
        <p:spPr>
          <a:xfrm rot="-5400000" flipH="1">
            <a:off x="8191539" y="4966932"/>
            <a:ext cx="358161" cy="358161"/>
          </a:xfrm>
          <a:custGeom>
            <a:avLst/>
            <a:gdLst/>
            <a:ahLst/>
            <a:cxnLst/>
            <a:rect l="l" t="t" r="r" b="b"/>
            <a:pathLst>
              <a:path w="19460" h="19460" extrusionOk="0">
                <a:moveTo>
                  <a:pt x="9730" y="1"/>
                </a:moveTo>
                <a:cubicBezTo>
                  <a:pt x="4353" y="1"/>
                  <a:pt x="1" y="4353"/>
                  <a:pt x="1" y="9730"/>
                </a:cubicBezTo>
                <a:cubicBezTo>
                  <a:pt x="1" y="15108"/>
                  <a:pt x="4353" y="19460"/>
                  <a:pt x="9730" y="19460"/>
                </a:cubicBezTo>
                <a:cubicBezTo>
                  <a:pt x="15108" y="19460"/>
                  <a:pt x="19460" y="15108"/>
                  <a:pt x="19460" y="9730"/>
                </a:cubicBezTo>
                <a:cubicBezTo>
                  <a:pt x="19460" y="4353"/>
                  <a:pt x="15108" y="1"/>
                  <a:pt x="9730" y="1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" name="Google Shape;434;p23"/>
          <p:cNvSpPr/>
          <p:nvPr/>
        </p:nvSpPr>
        <p:spPr>
          <a:xfrm rot="-5400000" flipH="1">
            <a:off x="8629004" y="4887617"/>
            <a:ext cx="516831" cy="516812"/>
          </a:xfrm>
          <a:custGeom>
            <a:avLst/>
            <a:gdLst/>
            <a:ahLst/>
            <a:cxnLst/>
            <a:rect l="l" t="t" r="r" b="b"/>
            <a:pathLst>
              <a:path w="28081" h="28080" extrusionOk="0">
                <a:moveTo>
                  <a:pt x="14040" y="0"/>
                </a:moveTo>
                <a:cubicBezTo>
                  <a:pt x="6278" y="0"/>
                  <a:pt x="1" y="6298"/>
                  <a:pt x="1" y="14040"/>
                </a:cubicBezTo>
                <a:cubicBezTo>
                  <a:pt x="1" y="21803"/>
                  <a:pt x="6278" y="28080"/>
                  <a:pt x="14040" y="28080"/>
                </a:cubicBezTo>
                <a:cubicBezTo>
                  <a:pt x="21803" y="28080"/>
                  <a:pt x="28080" y="21803"/>
                  <a:pt x="28080" y="14040"/>
                </a:cubicBezTo>
                <a:cubicBezTo>
                  <a:pt x="28080" y="6298"/>
                  <a:pt x="21803" y="0"/>
                  <a:pt x="14040" y="0"/>
                </a:cubicBezTo>
                <a:close/>
              </a:path>
            </a:pathLst>
          </a:custGeom>
          <a:solidFill>
            <a:srgbClr val="75C7B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" name="Google Shape;435;p23"/>
          <p:cNvSpPr/>
          <p:nvPr/>
        </p:nvSpPr>
        <p:spPr>
          <a:xfrm rot="-5400000" flipH="1">
            <a:off x="8708339" y="4966933"/>
            <a:ext cx="358161" cy="358161"/>
          </a:xfrm>
          <a:custGeom>
            <a:avLst/>
            <a:gdLst/>
            <a:ahLst/>
            <a:cxnLst/>
            <a:rect l="l" t="t" r="r" b="b"/>
            <a:pathLst>
              <a:path w="19460" h="19460" extrusionOk="0">
                <a:moveTo>
                  <a:pt x="9730" y="1"/>
                </a:moveTo>
                <a:cubicBezTo>
                  <a:pt x="4353" y="1"/>
                  <a:pt x="1" y="4353"/>
                  <a:pt x="1" y="9730"/>
                </a:cubicBezTo>
                <a:cubicBezTo>
                  <a:pt x="1" y="15108"/>
                  <a:pt x="4353" y="19460"/>
                  <a:pt x="9730" y="19460"/>
                </a:cubicBezTo>
                <a:cubicBezTo>
                  <a:pt x="15108" y="19460"/>
                  <a:pt x="19460" y="15108"/>
                  <a:pt x="19460" y="9730"/>
                </a:cubicBezTo>
                <a:cubicBezTo>
                  <a:pt x="19460" y="4353"/>
                  <a:pt x="15108" y="1"/>
                  <a:pt x="9730" y="1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" name="Google Shape;436;p23"/>
          <p:cNvSpPr/>
          <p:nvPr/>
        </p:nvSpPr>
        <p:spPr>
          <a:xfrm rot="-5400000" flipH="1">
            <a:off x="-258891" y="-258944"/>
            <a:ext cx="516831" cy="516812"/>
          </a:xfrm>
          <a:custGeom>
            <a:avLst/>
            <a:gdLst/>
            <a:ahLst/>
            <a:cxnLst/>
            <a:rect l="l" t="t" r="r" b="b"/>
            <a:pathLst>
              <a:path w="28081" h="28080" extrusionOk="0">
                <a:moveTo>
                  <a:pt x="14040" y="0"/>
                </a:moveTo>
                <a:cubicBezTo>
                  <a:pt x="6278" y="0"/>
                  <a:pt x="1" y="6298"/>
                  <a:pt x="1" y="14040"/>
                </a:cubicBezTo>
                <a:cubicBezTo>
                  <a:pt x="1" y="21803"/>
                  <a:pt x="6278" y="28080"/>
                  <a:pt x="14040" y="28080"/>
                </a:cubicBezTo>
                <a:cubicBezTo>
                  <a:pt x="21803" y="28080"/>
                  <a:pt x="28080" y="21803"/>
                  <a:pt x="28080" y="14040"/>
                </a:cubicBezTo>
                <a:cubicBezTo>
                  <a:pt x="28080" y="6298"/>
                  <a:pt x="21803" y="0"/>
                  <a:pt x="14040" y="0"/>
                </a:cubicBezTo>
                <a:close/>
              </a:path>
            </a:pathLst>
          </a:custGeom>
          <a:solidFill>
            <a:srgbClr val="73A9C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p23"/>
          <p:cNvSpPr/>
          <p:nvPr/>
        </p:nvSpPr>
        <p:spPr>
          <a:xfrm rot="-5400000" flipH="1">
            <a:off x="-179556" y="-179627"/>
            <a:ext cx="358161" cy="358161"/>
          </a:xfrm>
          <a:custGeom>
            <a:avLst/>
            <a:gdLst/>
            <a:ahLst/>
            <a:cxnLst/>
            <a:rect l="l" t="t" r="r" b="b"/>
            <a:pathLst>
              <a:path w="19460" h="19460" extrusionOk="0">
                <a:moveTo>
                  <a:pt x="9730" y="1"/>
                </a:moveTo>
                <a:cubicBezTo>
                  <a:pt x="4353" y="1"/>
                  <a:pt x="1" y="4353"/>
                  <a:pt x="1" y="9730"/>
                </a:cubicBezTo>
                <a:cubicBezTo>
                  <a:pt x="1" y="15108"/>
                  <a:pt x="4353" y="19460"/>
                  <a:pt x="9730" y="19460"/>
                </a:cubicBezTo>
                <a:cubicBezTo>
                  <a:pt x="15108" y="19460"/>
                  <a:pt x="19460" y="15108"/>
                  <a:pt x="19460" y="9730"/>
                </a:cubicBezTo>
                <a:cubicBezTo>
                  <a:pt x="19460" y="4353"/>
                  <a:pt x="15108" y="1"/>
                  <a:pt x="9730" y="1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p23"/>
          <p:cNvSpPr/>
          <p:nvPr/>
        </p:nvSpPr>
        <p:spPr>
          <a:xfrm rot="-5400000" flipH="1">
            <a:off x="257909" y="-258942"/>
            <a:ext cx="516831" cy="516812"/>
          </a:xfrm>
          <a:custGeom>
            <a:avLst/>
            <a:gdLst/>
            <a:ahLst/>
            <a:cxnLst/>
            <a:rect l="l" t="t" r="r" b="b"/>
            <a:pathLst>
              <a:path w="28081" h="28080" extrusionOk="0">
                <a:moveTo>
                  <a:pt x="14040" y="0"/>
                </a:moveTo>
                <a:cubicBezTo>
                  <a:pt x="6278" y="0"/>
                  <a:pt x="1" y="6298"/>
                  <a:pt x="1" y="14040"/>
                </a:cubicBezTo>
                <a:cubicBezTo>
                  <a:pt x="1" y="21803"/>
                  <a:pt x="6278" y="28080"/>
                  <a:pt x="14040" y="28080"/>
                </a:cubicBezTo>
                <a:cubicBezTo>
                  <a:pt x="21803" y="28080"/>
                  <a:pt x="28080" y="21803"/>
                  <a:pt x="28080" y="14040"/>
                </a:cubicBezTo>
                <a:cubicBezTo>
                  <a:pt x="28080" y="6298"/>
                  <a:pt x="21803" y="0"/>
                  <a:pt x="14040" y="0"/>
                </a:cubicBezTo>
                <a:close/>
              </a:path>
            </a:pathLst>
          </a:custGeom>
          <a:solidFill>
            <a:srgbClr val="75C7B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p23"/>
          <p:cNvSpPr/>
          <p:nvPr/>
        </p:nvSpPr>
        <p:spPr>
          <a:xfrm rot="-5400000" flipH="1">
            <a:off x="337243" y="-179626"/>
            <a:ext cx="358161" cy="358161"/>
          </a:xfrm>
          <a:custGeom>
            <a:avLst/>
            <a:gdLst/>
            <a:ahLst/>
            <a:cxnLst/>
            <a:rect l="l" t="t" r="r" b="b"/>
            <a:pathLst>
              <a:path w="19460" h="19460" extrusionOk="0">
                <a:moveTo>
                  <a:pt x="9730" y="1"/>
                </a:moveTo>
                <a:cubicBezTo>
                  <a:pt x="4353" y="1"/>
                  <a:pt x="1" y="4353"/>
                  <a:pt x="1" y="9730"/>
                </a:cubicBezTo>
                <a:cubicBezTo>
                  <a:pt x="1" y="15108"/>
                  <a:pt x="4353" y="19460"/>
                  <a:pt x="9730" y="19460"/>
                </a:cubicBezTo>
                <a:cubicBezTo>
                  <a:pt x="15108" y="19460"/>
                  <a:pt x="19460" y="15108"/>
                  <a:pt x="19460" y="9730"/>
                </a:cubicBezTo>
                <a:cubicBezTo>
                  <a:pt x="19460" y="4353"/>
                  <a:pt x="15108" y="1"/>
                  <a:pt x="9730" y="1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0" name="Google Shape;440;p23"/>
          <p:cNvSpPr/>
          <p:nvPr/>
        </p:nvSpPr>
        <p:spPr>
          <a:xfrm rot="-5400000" flipH="1">
            <a:off x="7595405" y="4887640"/>
            <a:ext cx="516831" cy="516812"/>
          </a:xfrm>
          <a:custGeom>
            <a:avLst/>
            <a:gdLst/>
            <a:ahLst/>
            <a:cxnLst/>
            <a:rect l="l" t="t" r="r" b="b"/>
            <a:pathLst>
              <a:path w="28081" h="28080" extrusionOk="0">
                <a:moveTo>
                  <a:pt x="14040" y="0"/>
                </a:moveTo>
                <a:cubicBezTo>
                  <a:pt x="6278" y="0"/>
                  <a:pt x="1" y="6298"/>
                  <a:pt x="1" y="14040"/>
                </a:cubicBezTo>
                <a:cubicBezTo>
                  <a:pt x="1" y="21803"/>
                  <a:pt x="6278" y="28080"/>
                  <a:pt x="14040" y="28080"/>
                </a:cubicBezTo>
                <a:cubicBezTo>
                  <a:pt x="21803" y="28080"/>
                  <a:pt x="28080" y="21803"/>
                  <a:pt x="28080" y="14040"/>
                </a:cubicBezTo>
                <a:cubicBezTo>
                  <a:pt x="28080" y="6298"/>
                  <a:pt x="21803" y="0"/>
                  <a:pt x="1404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p23"/>
          <p:cNvSpPr/>
          <p:nvPr/>
        </p:nvSpPr>
        <p:spPr>
          <a:xfrm rot="-5400000" flipH="1">
            <a:off x="7674739" y="4966957"/>
            <a:ext cx="358161" cy="358161"/>
          </a:xfrm>
          <a:custGeom>
            <a:avLst/>
            <a:gdLst/>
            <a:ahLst/>
            <a:cxnLst/>
            <a:rect l="l" t="t" r="r" b="b"/>
            <a:pathLst>
              <a:path w="19460" h="19460" extrusionOk="0">
                <a:moveTo>
                  <a:pt x="9730" y="1"/>
                </a:moveTo>
                <a:cubicBezTo>
                  <a:pt x="4353" y="1"/>
                  <a:pt x="1" y="4353"/>
                  <a:pt x="1" y="9730"/>
                </a:cubicBezTo>
                <a:cubicBezTo>
                  <a:pt x="1" y="15108"/>
                  <a:pt x="4353" y="19460"/>
                  <a:pt x="9730" y="19460"/>
                </a:cubicBezTo>
                <a:cubicBezTo>
                  <a:pt x="15108" y="19460"/>
                  <a:pt x="19460" y="15108"/>
                  <a:pt x="19460" y="9730"/>
                </a:cubicBezTo>
                <a:cubicBezTo>
                  <a:pt x="19460" y="4353"/>
                  <a:pt x="15108" y="1"/>
                  <a:pt x="9730" y="1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" name="Google Shape;442;p23"/>
          <p:cNvSpPr/>
          <p:nvPr/>
        </p:nvSpPr>
        <p:spPr>
          <a:xfrm rot="-5400000" flipH="1">
            <a:off x="774705" y="-258947"/>
            <a:ext cx="516831" cy="516812"/>
          </a:xfrm>
          <a:custGeom>
            <a:avLst/>
            <a:gdLst/>
            <a:ahLst/>
            <a:cxnLst/>
            <a:rect l="l" t="t" r="r" b="b"/>
            <a:pathLst>
              <a:path w="28081" h="28080" extrusionOk="0">
                <a:moveTo>
                  <a:pt x="14040" y="0"/>
                </a:moveTo>
                <a:cubicBezTo>
                  <a:pt x="6278" y="0"/>
                  <a:pt x="1" y="6298"/>
                  <a:pt x="1" y="14040"/>
                </a:cubicBezTo>
                <a:cubicBezTo>
                  <a:pt x="1" y="21803"/>
                  <a:pt x="6278" y="28080"/>
                  <a:pt x="14040" y="28080"/>
                </a:cubicBezTo>
                <a:cubicBezTo>
                  <a:pt x="21803" y="28080"/>
                  <a:pt x="28080" y="21803"/>
                  <a:pt x="28080" y="14040"/>
                </a:cubicBezTo>
                <a:cubicBezTo>
                  <a:pt x="28080" y="6298"/>
                  <a:pt x="21803" y="0"/>
                  <a:pt x="1404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p23"/>
          <p:cNvSpPr/>
          <p:nvPr/>
        </p:nvSpPr>
        <p:spPr>
          <a:xfrm rot="-5400000" flipH="1">
            <a:off x="854039" y="-179631"/>
            <a:ext cx="358161" cy="358161"/>
          </a:xfrm>
          <a:custGeom>
            <a:avLst/>
            <a:gdLst/>
            <a:ahLst/>
            <a:cxnLst/>
            <a:rect l="l" t="t" r="r" b="b"/>
            <a:pathLst>
              <a:path w="19460" h="19460" extrusionOk="0">
                <a:moveTo>
                  <a:pt x="9730" y="1"/>
                </a:moveTo>
                <a:cubicBezTo>
                  <a:pt x="4353" y="1"/>
                  <a:pt x="1" y="4353"/>
                  <a:pt x="1" y="9730"/>
                </a:cubicBezTo>
                <a:cubicBezTo>
                  <a:pt x="1" y="15108"/>
                  <a:pt x="4353" y="19460"/>
                  <a:pt x="9730" y="19460"/>
                </a:cubicBezTo>
                <a:cubicBezTo>
                  <a:pt x="15108" y="19460"/>
                  <a:pt x="19460" y="15108"/>
                  <a:pt x="19460" y="9730"/>
                </a:cubicBezTo>
                <a:cubicBezTo>
                  <a:pt x="19460" y="4353"/>
                  <a:pt x="15108" y="1"/>
                  <a:pt x="9730" y="1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eem Kufi"/>
              <a:buNone/>
              <a:defRPr sz="2800">
                <a:solidFill>
                  <a:schemeClr val="dk2"/>
                </a:solidFill>
                <a:latin typeface="Reem Kufi"/>
                <a:ea typeface="Reem Kufi"/>
                <a:cs typeface="Reem Kufi"/>
                <a:sym typeface="Reem Kuf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Sans Pro"/>
              <a:buChar char="●"/>
              <a:defRPr sz="18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○"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■"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●"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○"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■"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●"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○"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Sans Pro"/>
              <a:buChar char="■"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8" r:id="rId3"/>
    <p:sldLayoutId id="2147483661" r:id="rId4"/>
    <p:sldLayoutId id="2147483668" r:id="rId5"/>
    <p:sldLayoutId id="2147483669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56">
          <p15:clr>
            <a:srgbClr val="EA4335"/>
          </p15:clr>
        </p15:guide>
        <p15:guide id="2" orient="horz" pos="342">
          <p15:clr>
            <a:srgbClr val="EA4335"/>
          </p15:clr>
        </p15:guide>
        <p15:guide id="3" pos="5304">
          <p15:clr>
            <a:srgbClr val="EA4335"/>
          </p15:clr>
        </p15:guide>
        <p15:guide id="4" orient="horz" pos="2898">
          <p15:clr>
            <a:srgbClr val="EA4335"/>
          </p15:clr>
        </p15:guide>
        <p15:guide id="5" pos="2880">
          <p15:clr>
            <a:srgbClr val="EA4335"/>
          </p15:clr>
        </p15:guide>
        <p15:guide id="6" orient="horz" pos="1620">
          <p15:clr>
            <a:srgbClr val="EA4335"/>
          </p15:clr>
        </p15:guide>
        <p15:guide id="7" pos="1668">
          <p15:clr>
            <a:srgbClr val="EA4335"/>
          </p15:clr>
        </p15:guide>
        <p15:guide id="8" pos="4092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26"/>
          <p:cNvSpPr txBox="1">
            <a:spLocks noGrp="1"/>
          </p:cNvSpPr>
          <p:nvPr>
            <p:ph type="ctrTitle"/>
          </p:nvPr>
        </p:nvSpPr>
        <p:spPr>
          <a:xfrm>
            <a:off x="537267" y="2014124"/>
            <a:ext cx="8069465" cy="65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SEVEN SEGMENT DISPLAY</a:t>
            </a:r>
            <a:endParaRPr dirty="0"/>
          </a:p>
        </p:txBody>
      </p:sp>
      <p:sp>
        <p:nvSpPr>
          <p:cNvPr id="453" name="Google Shape;453;p26"/>
          <p:cNvSpPr txBox="1">
            <a:spLocks noGrp="1"/>
          </p:cNvSpPr>
          <p:nvPr>
            <p:ph type="subTitle" idx="1"/>
          </p:nvPr>
        </p:nvSpPr>
        <p:spPr>
          <a:xfrm>
            <a:off x="537267" y="2726991"/>
            <a:ext cx="8069465" cy="117433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Source Sans Pro" panose="020B0503030403020204" pitchFamily="34" charset="0"/>
                <a:ea typeface="Source Sans Pro" panose="020B0503030403020204" pitchFamily="34" charset="0"/>
              </a:rPr>
              <a:t>Kelompok I :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Source Sans Pro" panose="020B0503030403020204" pitchFamily="34" charset="0"/>
                <a:ea typeface="Source Sans Pro" panose="020B0503030403020204" pitchFamily="34" charset="0"/>
              </a:rPr>
              <a:t>Muhammada Hafidzh		5022221069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Source Sans Pro" panose="020B0503030403020204" pitchFamily="34" charset="0"/>
                <a:ea typeface="Source Sans Pro" panose="020B0503030403020204" pitchFamily="34" charset="0"/>
              </a:rPr>
              <a:t>Agatha Samuel Sitompul		</a:t>
            </a:r>
            <a:r>
              <a:rPr lang="en-ID" sz="1800" i="0" dirty="0"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5022221099</a:t>
            </a:r>
            <a:endParaRPr lang="en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Source Sans Pro" panose="020B0503030403020204" pitchFamily="34" charset="0"/>
                <a:ea typeface="Source Sans Pro" panose="020B0503030403020204" pitchFamily="34" charset="0"/>
              </a:rPr>
              <a:t>Priagung Ramadhan Alfalakhi	5022221161</a:t>
            </a:r>
            <a:endParaRPr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31555DA-FC77-35ED-FA9B-5FDF824DFB58}"/>
              </a:ext>
            </a:extLst>
          </p:cNvPr>
          <p:cNvSpPr txBox="1"/>
          <p:nvPr/>
        </p:nvSpPr>
        <p:spPr>
          <a:xfrm>
            <a:off x="1072065" y="150358"/>
            <a:ext cx="672804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000" dirty="0" err="1"/>
              <a:t>Terimakasih</a:t>
            </a:r>
            <a:r>
              <a:rPr lang="en-US" sz="3000" dirty="0"/>
              <a:t> </a:t>
            </a:r>
            <a:r>
              <a:rPr lang="en-US" sz="3000" dirty="0" err="1"/>
              <a:t>berikut</a:t>
            </a:r>
            <a:r>
              <a:rPr lang="en-US" sz="3000" dirty="0"/>
              <a:t> demo </a:t>
            </a:r>
            <a:r>
              <a:rPr lang="en-US" sz="3000" dirty="0" err="1"/>
              <a:t>simulasinya</a:t>
            </a:r>
            <a:endParaRPr lang="en-US" sz="3000" dirty="0"/>
          </a:p>
        </p:txBody>
      </p:sp>
      <p:pic>
        <p:nvPicPr>
          <p:cNvPr id="2" name="2024-09-08 10-15-25">
            <a:hlinkClick r:id="" action="ppaction://media"/>
            <a:extLst>
              <a:ext uri="{FF2B5EF4-FFF2-40B4-BE49-F238E27FC236}">
                <a16:creationId xmlns:a16="http://schemas.microsoft.com/office/drawing/2014/main" id="{DCB0D5F7-98FE-EF8E-5AF2-F7D0B79ED63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10496" y="704356"/>
            <a:ext cx="6851181" cy="3853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268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61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27"/>
          <p:cNvSpPr txBox="1">
            <a:spLocks noGrp="1"/>
          </p:cNvSpPr>
          <p:nvPr>
            <p:ph type="title"/>
          </p:nvPr>
        </p:nvSpPr>
        <p:spPr>
          <a:xfrm>
            <a:off x="663472" y="914073"/>
            <a:ext cx="77001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DIAGRAM STATE SEVEN SEGMENT</a:t>
            </a:r>
            <a:endParaRPr dirty="0"/>
          </a:p>
        </p:txBody>
      </p:sp>
      <p:sp>
        <p:nvSpPr>
          <p:cNvPr id="27" name="Google Shape;551;p33">
            <a:extLst>
              <a:ext uri="{FF2B5EF4-FFF2-40B4-BE49-F238E27FC236}">
                <a16:creationId xmlns:a16="http://schemas.microsoft.com/office/drawing/2014/main" id="{E391F09C-D34F-CED3-19CD-0011657B2298}"/>
              </a:ext>
            </a:extLst>
          </p:cNvPr>
          <p:cNvSpPr txBox="1"/>
          <p:nvPr/>
        </p:nvSpPr>
        <p:spPr>
          <a:xfrm flipH="1">
            <a:off x="407427" y="1831038"/>
            <a:ext cx="795748" cy="3614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 dirty="0">
                <a:solidFill>
                  <a:schemeClr val="lt1"/>
                </a:solidFill>
                <a:latin typeface="Reem Kufi"/>
                <a:ea typeface="Reem Kufi"/>
                <a:cs typeface="Reem Kufi"/>
                <a:sym typeface="Reem Kufi"/>
              </a:rPr>
              <a:t>0 	</a:t>
            </a:r>
            <a:endParaRPr sz="1200" dirty="0">
              <a:solidFill>
                <a:schemeClr val="lt1"/>
              </a:solidFill>
              <a:latin typeface="Reem Kufi"/>
              <a:ea typeface="Reem Kufi"/>
              <a:cs typeface="Reem Kufi"/>
              <a:sym typeface="Reem Kufi"/>
            </a:endParaRPr>
          </a:p>
        </p:txBody>
      </p:sp>
      <p:sp>
        <p:nvSpPr>
          <p:cNvPr id="28" name="Google Shape;552;p33">
            <a:extLst>
              <a:ext uri="{FF2B5EF4-FFF2-40B4-BE49-F238E27FC236}">
                <a16:creationId xmlns:a16="http://schemas.microsoft.com/office/drawing/2014/main" id="{CEC85891-48FB-30D2-19B2-5C2659B8ED8C}"/>
              </a:ext>
            </a:extLst>
          </p:cNvPr>
          <p:cNvSpPr txBox="1"/>
          <p:nvPr/>
        </p:nvSpPr>
        <p:spPr>
          <a:xfrm flipH="1">
            <a:off x="1349223" y="1831038"/>
            <a:ext cx="795748" cy="36141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 dirty="0">
                <a:solidFill>
                  <a:schemeClr val="lt1"/>
                </a:solidFill>
                <a:latin typeface="Reem Kufi"/>
                <a:ea typeface="Reem Kufi"/>
                <a:cs typeface="Reem Kufi"/>
                <a:sym typeface="Reem Kufi"/>
              </a:rPr>
              <a:t>PADAM</a:t>
            </a:r>
            <a:endParaRPr sz="1200" dirty="0">
              <a:solidFill>
                <a:schemeClr val="lt1"/>
              </a:solidFill>
              <a:latin typeface="Reem Kufi"/>
              <a:ea typeface="Reem Kufi"/>
              <a:cs typeface="Reem Kufi"/>
              <a:sym typeface="Reem Kufi"/>
            </a:endParaRPr>
          </a:p>
        </p:txBody>
      </p:sp>
      <p:sp>
        <p:nvSpPr>
          <p:cNvPr id="29" name="Google Shape;553;p33">
            <a:extLst>
              <a:ext uri="{FF2B5EF4-FFF2-40B4-BE49-F238E27FC236}">
                <a16:creationId xmlns:a16="http://schemas.microsoft.com/office/drawing/2014/main" id="{9F288F61-C3AE-2971-A0A8-3D8EDB74FB0A}"/>
              </a:ext>
            </a:extLst>
          </p:cNvPr>
          <p:cNvSpPr txBox="1"/>
          <p:nvPr/>
        </p:nvSpPr>
        <p:spPr>
          <a:xfrm flipH="1">
            <a:off x="2291020" y="1831038"/>
            <a:ext cx="795748" cy="36141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 dirty="0">
                <a:solidFill>
                  <a:schemeClr val="lt1"/>
                </a:solidFill>
                <a:latin typeface="Reem Kufi"/>
                <a:ea typeface="Reem Kufi"/>
                <a:cs typeface="Reem Kufi"/>
                <a:sym typeface="Reem Kufi"/>
              </a:rPr>
              <a:t>1</a:t>
            </a:r>
          </a:p>
        </p:txBody>
      </p:sp>
      <p:sp>
        <p:nvSpPr>
          <p:cNvPr id="30" name="Google Shape;554;p33">
            <a:extLst>
              <a:ext uri="{FF2B5EF4-FFF2-40B4-BE49-F238E27FC236}">
                <a16:creationId xmlns:a16="http://schemas.microsoft.com/office/drawing/2014/main" id="{78092676-05AD-1F93-AA49-32D061040BA4}"/>
              </a:ext>
            </a:extLst>
          </p:cNvPr>
          <p:cNvSpPr txBox="1"/>
          <p:nvPr/>
        </p:nvSpPr>
        <p:spPr>
          <a:xfrm flipH="1">
            <a:off x="3232817" y="1831038"/>
            <a:ext cx="795748" cy="36141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 dirty="0">
                <a:solidFill>
                  <a:schemeClr val="lt1"/>
                </a:solidFill>
                <a:latin typeface="Reem Kufi"/>
                <a:ea typeface="Reem Kufi"/>
                <a:cs typeface="Reem Kufi"/>
                <a:sym typeface="Reem Kufi"/>
              </a:rPr>
              <a:t>PADAM</a:t>
            </a:r>
            <a:endParaRPr sz="1200" dirty="0">
              <a:solidFill>
                <a:schemeClr val="lt1"/>
              </a:solidFill>
              <a:latin typeface="Reem Kufi"/>
              <a:ea typeface="Reem Kufi"/>
              <a:cs typeface="Reem Kufi"/>
              <a:sym typeface="Reem Kufi"/>
            </a:endParaRPr>
          </a:p>
        </p:txBody>
      </p:sp>
      <p:sp>
        <p:nvSpPr>
          <p:cNvPr id="31" name="Google Shape;563;p33">
            <a:extLst>
              <a:ext uri="{FF2B5EF4-FFF2-40B4-BE49-F238E27FC236}">
                <a16:creationId xmlns:a16="http://schemas.microsoft.com/office/drawing/2014/main" id="{616082FC-E684-6D9D-89AD-9974DE86DA23}"/>
              </a:ext>
            </a:extLst>
          </p:cNvPr>
          <p:cNvSpPr txBox="1"/>
          <p:nvPr/>
        </p:nvSpPr>
        <p:spPr>
          <a:xfrm flipH="1">
            <a:off x="4174614" y="1831038"/>
            <a:ext cx="795748" cy="36141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 dirty="0">
                <a:solidFill>
                  <a:schemeClr val="lt1"/>
                </a:solidFill>
                <a:latin typeface="Reem Kufi"/>
                <a:ea typeface="Reem Kufi"/>
                <a:cs typeface="Reem Kufi"/>
                <a:sym typeface="Reem Kufi"/>
              </a:rPr>
              <a:t>2</a:t>
            </a:r>
          </a:p>
        </p:txBody>
      </p:sp>
      <p:sp>
        <p:nvSpPr>
          <p:cNvPr id="32" name="Google Shape;564;p33">
            <a:extLst>
              <a:ext uri="{FF2B5EF4-FFF2-40B4-BE49-F238E27FC236}">
                <a16:creationId xmlns:a16="http://schemas.microsoft.com/office/drawing/2014/main" id="{C5AA4B0B-CF15-25FC-4ACF-351ABB159DB8}"/>
              </a:ext>
            </a:extLst>
          </p:cNvPr>
          <p:cNvSpPr txBox="1"/>
          <p:nvPr/>
        </p:nvSpPr>
        <p:spPr>
          <a:xfrm flipH="1">
            <a:off x="5116411" y="1831038"/>
            <a:ext cx="795748" cy="36141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 dirty="0">
                <a:solidFill>
                  <a:schemeClr val="lt1"/>
                </a:solidFill>
                <a:latin typeface="Reem Kufi"/>
                <a:ea typeface="Reem Kufi"/>
                <a:cs typeface="Reem Kufi"/>
                <a:sym typeface="Reem Kufi"/>
              </a:rPr>
              <a:t>PADAM</a:t>
            </a:r>
            <a:endParaRPr sz="1200" dirty="0">
              <a:solidFill>
                <a:schemeClr val="lt1"/>
              </a:solidFill>
              <a:latin typeface="Reem Kufi"/>
              <a:ea typeface="Reem Kufi"/>
              <a:cs typeface="Reem Kufi"/>
              <a:sym typeface="Reem Kufi"/>
            </a:endParaRPr>
          </a:p>
        </p:txBody>
      </p:sp>
      <p:sp>
        <p:nvSpPr>
          <p:cNvPr id="33" name="Google Shape;551;p33">
            <a:extLst>
              <a:ext uri="{FF2B5EF4-FFF2-40B4-BE49-F238E27FC236}">
                <a16:creationId xmlns:a16="http://schemas.microsoft.com/office/drawing/2014/main" id="{CF20E836-23A3-8FE3-7D78-BC2D718E108E}"/>
              </a:ext>
            </a:extLst>
          </p:cNvPr>
          <p:cNvSpPr txBox="1"/>
          <p:nvPr/>
        </p:nvSpPr>
        <p:spPr>
          <a:xfrm flipH="1">
            <a:off x="6058208" y="1831038"/>
            <a:ext cx="795748" cy="3614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 dirty="0">
                <a:solidFill>
                  <a:schemeClr val="lt1"/>
                </a:solidFill>
                <a:latin typeface="Reem Kufi"/>
                <a:ea typeface="Reem Kufi"/>
                <a:cs typeface="Reem Kufi"/>
                <a:sym typeface="Reem Kufi"/>
              </a:rPr>
              <a:t>3</a:t>
            </a:r>
            <a:endParaRPr sz="1200" dirty="0">
              <a:solidFill>
                <a:schemeClr val="lt1"/>
              </a:solidFill>
              <a:latin typeface="Reem Kufi"/>
              <a:ea typeface="Reem Kufi"/>
              <a:cs typeface="Reem Kufi"/>
              <a:sym typeface="Reem Kufi"/>
            </a:endParaRPr>
          </a:p>
        </p:txBody>
      </p:sp>
      <p:sp>
        <p:nvSpPr>
          <p:cNvPr id="34" name="Google Shape;552;p33">
            <a:extLst>
              <a:ext uri="{FF2B5EF4-FFF2-40B4-BE49-F238E27FC236}">
                <a16:creationId xmlns:a16="http://schemas.microsoft.com/office/drawing/2014/main" id="{129BD245-16BA-9D96-B5FD-46556AEFA09E}"/>
              </a:ext>
            </a:extLst>
          </p:cNvPr>
          <p:cNvSpPr txBox="1"/>
          <p:nvPr/>
        </p:nvSpPr>
        <p:spPr>
          <a:xfrm flipH="1">
            <a:off x="7000004" y="1831038"/>
            <a:ext cx="795748" cy="36141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 dirty="0">
                <a:solidFill>
                  <a:schemeClr val="lt1"/>
                </a:solidFill>
                <a:latin typeface="Reem Kufi"/>
                <a:ea typeface="Reem Kufi"/>
                <a:cs typeface="Reem Kufi"/>
                <a:sym typeface="Reem Kufi"/>
              </a:rPr>
              <a:t>PADAM</a:t>
            </a:r>
            <a:endParaRPr sz="1200" dirty="0">
              <a:solidFill>
                <a:schemeClr val="lt1"/>
              </a:solidFill>
              <a:latin typeface="Reem Kufi"/>
              <a:ea typeface="Reem Kufi"/>
              <a:cs typeface="Reem Kufi"/>
              <a:sym typeface="Reem Kufi"/>
            </a:endParaRPr>
          </a:p>
        </p:txBody>
      </p:sp>
      <p:sp>
        <p:nvSpPr>
          <p:cNvPr id="35" name="Google Shape;553;p33">
            <a:extLst>
              <a:ext uri="{FF2B5EF4-FFF2-40B4-BE49-F238E27FC236}">
                <a16:creationId xmlns:a16="http://schemas.microsoft.com/office/drawing/2014/main" id="{6FBCBE7F-7645-F6E4-BE35-8334381049AE}"/>
              </a:ext>
            </a:extLst>
          </p:cNvPr>
          <p:cNvSpPr txBox="1"/>
          <p:nvPr/>
        </p:nvSpPr>
        <p:spPr>
          <a:xfrm flipH="1">
            <a:off x="7941801" y="1831038"/>
            <a:ext cx="795748" cy="36141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 dirty="0">
                <a:solidFill>
                  <a:schemeClr val="lt1"/>
                </a:solidFill>
                <a:latin typeface="Reem Kufi"/>
                <a:ea typeface="Reem Kufi"/>
                <a:cs typeface="Reem Kufi"/>
                <a:sym typeface="Reem Kufi"/>
              </a:rPr>
              <a:t>4</a:t>
            </a:r>
            <a:endParaRPr sz="1200" dirty="0">
              <a:solidFill>
                <a:schemeClr val="lt1"/>
              </a:solidFill>
              <a:latin typeface="Reem Kufi"/>
              <a:ea typeface="Reem Kufi"/>
              <a:cs typeface="Reem Kufi"/>
              <a:sym typeface="Reem Kufi"/>
            </a:endParaRP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C37EF7AE-2920-8118-0366-4248866834BB}"/>
              </a:ext>
            </a:extLst>
          </p:cNvPr>
          <p:cNvCxnSpPr>
            <a:cxnSpLocks/>
            <a:stCxn id="27" idx="1"/>
            <a:endCxn id="28" idx="3"/>
          </p:cNvCxnSpPr>
          <p:nvPr/>
        </p:nvCxnSpPr>
        <p:spPr>
          <a:xfrm>
            <a:off x="1203175" y="2011747"/>
            <a:ext cx="1460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004AD76-E87D-7F25-6E1B-30FBC44B1ADE}"/>
              </a:ext>
            </a:extLst>
          </p:cNvPr>
          <p:cNvCxnSpPr>
            <a:cxnSpLocks/>
          </p:cNvCxnSpPr>
          <p:nvPr/>
        </p:nvCxnSpPr>
        <p:spPr>
          <a:xfrm>
            <a:off x="2144971" y="2011747"/>
            <a:ext cx="1460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2291BB50-B408-F652-D699-D768AE1DB2BD}"/>
              </a:ext>
            </a:extLst>
          </p:cNvPr>
          <p:cNvCxnSpPr>
            <a:cxnSpLocks/>
          </p:cNvCxnSpPr>
          <p:nvPr/>
        </p:nvCxnSpPr>
        <p:spPr>
          <a:xfrm>
            <a:off x="3086768" y="2011747"/>
            <a:ext cx="1460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3FCC076D-FCAD-9B76-D799-7529FE05E16A}"/>
              </a:ext>
            </a:extLst>
          </p:cNvPr>
          <p:cNvCxnSpPr>
            <a:cxnSpLocks/>
          </p:cNvCxnSpPr>
          <p:nvPr/>
        </p:nvCxnSpPr>
        <p:spPr>
          <a:xfrm>
            <a:off x="4028566" y="2015693"/>
            <a:ext cx="1460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125DB8E6-4FF8-6B0C-FCDB-637688D093AF}"/>
              </a:ext>
            </a:extLst>
          </p:cNvPr>
          <p:cNvCxnSpPr>
            <a:cxnSpLocks/>
          </p:cNvCxnSpPr>
          <p:nvPr/>
        </p:nvCxnSpPr>
        <p:spPr>
          <a:xfrm>
            <a:off x="4970362" y="2015693"/>
            <a:ext cx="1460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EFAB3CD4-385A-302A-57B2-C92B0E8931A8}"/>
              </a:ext>
            </a:extLst>
          </p:cNvPr>
          <p:cNvCxnSpPr>
            <a:cxnSpLocks/>
          </p:cNvCxnSpPr>
          <p:nvPr/>
        </p:nvCxnSpPr>
        <p:spPr>
          <a:xfrm>
            <a:off x="5912159" y="2015693"/>
            <a:ext cx="1460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2661397E-0C48-BF6E-52C4-6D66F21EDAEC}"/>
              </a:ext>
            </a:extLst>
          </p:cNvPr>
          <p:cNvCxnSpPr>
            <a:cxnSpLocks/>
          </p:cNvCxnSpPr>
          <p:nvPr/>
        </p:nvCxnSpPr>
        <p:spPr>
          <a:xfrm>
            <a:off x="6853956" y="2011747"/>
            <a:ext cx="1460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8CC54BD6-9C81-87FA-8408-E594FFC42A25}"/>
              </a:ext>
            </a:extLst>
          </p:cNvPr>
          <p:cNvCxnSpPr>
            <a:cxnSpLocks/>
          </p:cNvCxnSpPr>
          <p:nvPr/>
        </p:nvCxnSpPr>
        <p:spPr>
          <a:xfrm>
            <a:off x="7795753" y="2011747"/>
            <a:ext cx="1460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Google Shape;554;p33">
            <a:extLst>
              <a:ext uri="{FF2B5EF4-FFF2-40B4-BE49-F238E27FC236}">
                <a16:creationId xmlns:a16="http://schemas.microsoft.com/office/drawing/2014/main" id="{484C6D88-0ACF-B137-C884-B9BAA51C3606}"/>
              </a:ext>
            </a:extLst>
          </p:cNvPr>
          <p:cNvSpPr txBox="1"/>
          <p:nvPr/>
        </p:nvSpPr>
        <p:spPr>
          <a:xfrm flipH="1">
            <a:off x="7951903" y="2334474"/>
            <a:ext cx="795748" cy="36141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 dirty="0">
                <a:solidFill>
                  <a:schemeClr val="lt1"/>
                </a:solidFill>
                <a:latin typeface="Reem Kufi"/>
                <a:ea typeface="Reem Kufi"/>
                <a:cs typeface="Reem Kufi"/>
                <a:sym typeface="Reem Kufi"/>
              </a:rPr>
              <a:t>PADAM</a:t>
            </a:r>
            <a:endParaRPr sz="1200" dirty="0">
              <a:solidFill>
                <a:schemeClr val="lt1"/>
              </a:solidFill>
              <a:latin typeface="Reem Kufi"/>
              <a:ea typeface="Reem Kufi"/>
              <a:cs typeface="Reem Kufi"/>
              <a:sym typeface="Reem Kufi"/>
            </a:endParaRPr>
          </a:p>
        </p:txBody>
      </p:sp>
      <p:sp>
        <p:nvSpPr>
          <p:cNvPr id="49" name="Google Shape;564;p33">
            <a:extLst>
              <a:ext uri="{FF2B5EF4-FFF2-40B4-BE49-F238E27FC236}">
                <a16:creationId xmlns:a16="http://schemas.microsoft.com/office/drawing/2014/main" id="{7CA3C1BD-20FA-37CF-EE83-469BA57A5005}"/>
              </a:ext>
            </a:extLst>
          </p:cNvPr>
          <p:cNvSpPr txBox="1"/>
          <p:nvPr/>
        </p:nvSpPr>
        <p:spPr>
          <a:xfrm flipH="1">
            <a:off x="7941314" y="2887856"/>
            <a:ext cx="795748" cy="36141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 dirty="0">
                <a:solidFill>
                  <a:schemeClr val="lt1"/>
                </a:solidFill>
                <a:latin typeface="Reem Kufi"/>
                <a:ea typeface="Reem Kufi"/>
                <a:cs typeface="Reem Kufi"/>
                <a:sym typeface="Reem Kufi"/>
              </a:rPr>
              <a:t>5</a:t>
            </a:r>
            <a:endParaRPr sz="1200" dirty="0">
              <a:solidFill>
                <a:schemeClr val="lt1"/>
              </a:solidFill>
              <a:latin typeface="Reem Kufi"/>
              <a:ea typeface="Reem Kufi"/>
              <a:cs typeface="Reem Kufi"/>
              <a:sym typeface="Reem Kufi"/>
            </a:endParaRPr>
          </a:p>
        </p:txBody>
      </p:sp>
      <p:sp>
        <p:nvSpPr>
          <p:cNvPr id="50" name="Google Shape;551;p33">
            <a:extLst>
              <a:ext uri="{FF2B5EF4-FFF2-40B4-BE49-F238E27FC236}">
                <a16:creationId xmlns:a16="http://schemas.microsoft.com/office/drawing/2014/main" id="{88FEF725-B94A-2AA7-2D39-55F0F1A9A1B5}"/>
              </a:ext>
            </a:extLst>
          </p:cNvPr>
          <p:cNvSpPr txBox="1"/>
          <p:nvPr/>
        </p:nvSpPr>
        <p:spPr>
          <a:xfrm flipH="1">
            <a:off x="6999517" y="2887855"/>
            <a:ext cx="795748" cy="3614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 dirty="0">
                <a:solidFill>
                  <a:schemeClr val="lt1"/>
                </a:solidFill>
                <a:latin typeface="Reem Kufi"/>
                <a:ea typeface="Reem Kufi"/>
                <a:cs typeface="Reem Kufi"/>
                <a:sym typeface="Reem Kufi"/>
              </a:rPr>
              <a:t>PADAM</a:t>
            </a:r>
          </a:p>
        </p:txBody>
      </p:sp>
      <p:sp>
        <p:nvSpPr>
          <p:cNvPr id="51" name="Google Shape;552;p33">
            <a:extLst>
              <a:ext uri="{FF2B5EF4-FFF2-40B4-BE49-F238E27FC236}">
                <a16:creationId xmlns:a16="http://schemas.microsoft.com/office/drawing/2014/main" id="{CBB6F58C-192A-D94E-638C-3EC4A13B4FC1}"/>
              </a:ext>
            </a:extLst>
          </p:cNvPr>
          <p:cNvSpPr txBox="1"/>
          <p:nvPr/>
        </p:nvSpPr>
        <p:spPr>
          <a:xfrm flipH="1">
            <a:off x="6057720" y="2887854"/>
            <a:ext cx="795748" cy="36141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 dirty="0">
                <a:solidFill>
                  <a:schemeClr val="lt1"/>
                </a:solidFill>
                <a:latin typeface="Reem Kufi"/>
                <a:ea typeface="Reem Kufi"/>
                <a:cs typeface="Reem Kufi"/>
                <a:sym typeface="Reem Kufi"/>
              </a:rPr>
              <a:t>6</a:t>
            </a:r>
            <a:endParaRPr sz="1200" dirty="0">
              <a:solidFill>
                <a:schemeClr val="lt1"/>
              </a:solidFill>
              <a:latin typeface="Reem Kufi"/>
              <a:ea typeface="Reem Kufi"/>
              <a:cs typeface="Reem Kufi"/>
              <a:sym typeface="Reem Kufi"/>
            </a:endParaRPr>
          </a:p>
        </p:txBody>
      </p:sp>
      <p:sp>
        <p:nvSpPr>
          <p:cNvPr id="52" name="Google Shape;553;p33">
            <a:extLst>
              <a:ext uri="{FF2B5EF4-FFF2-40B4-BE49-F238E27FC236}">
                <a16:creationId xmlns:a16="http://schemas.microsoft.com/office/drawing/2014/main" id="{BB790BD9-F925-2B3A-3D04-183817ACBA84}"/>
              </a:ext>
            </a:extLst>
          </p:cNvPr>
          <p:cNvSpPr txBox="1"/>
          <p:nvPr/>
        </p:nvSpPr>
        <p:spPr>
          <a:xfrm>
            <a:off x="2290532" y="2887854"/>
            <a:ext cx="795748" cy="36141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 dirty="0">
                <a:solidFill>
                  <a:schemeClr val="lt1"/>
                </a:solidFill>
                <a:latin typeface="Reem Kufi"/>
                <a:ea typeface="Reem Kufi"/>
                <a:cs typeface="Reem Kufi"/>
                <a:sym typeface="Reem Kufi"/>
              </a:rPr>
              <a:t>8</a:t>
            </a:r>
            <a:endParaRPr sz="1200" dirty="0">
              <a:solidFill>
                <a:schemeClr val="lt1"/>
              </a:solidFill>
              <a:latin typeface="Reem Kufi"/>
              <a:ea typeface="Reem Kufi"/>
              <a:cs typeface="Reem Kufi"/>
              <a:sym typeface="Reem Kufi"/>
            </a:endParaRPr>
          </a:p>
        </p:txBody>
      </p:sp>
      <p:sp>
        <p:nvSpPr>
          <p:cNvPr id="53" name="Google Shape;554;p33">
            <a:extLst>
              <a:ext uri="{FF2B5EF4-FFF2-40B4-BE49-F238E27FC236}">
                <a16:creationId xmlns:a16="http://schemas.microsoft.com/office/drawing/2014/main" id="{D9AD1699-B675-A928-94BD-C88F256329D7}"/>
              </a:ext>
            </a:extLst>
          </p:cNvPr>
          <p:cNvSpPr txBox="1"/>
          <p:nvPr/>
        </p:nvSpPr>
        <p:spPr>
          <a:xfrm>
            <a:off x="3232329" y="2887854"/>
            <a:ext cx="795748" cy="36141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 dirty="0">
                <a:solidFill>
                  <a:schemeClr val="lt1"/>
                </a:solidFill>
                <a:latin typeface="Reem Kufi"/>
                <a:ea typeface="Reem Kufi"/>
                <a:cs typeface="Reem Kufi"/>
                <a:sym typeface="Reem Kufi"/>
              </a:rPr>
              <a:t>PADAM</a:t>
            </a:r>
            <a:endParaRPr sz="1200" dirty="0">
              <a:solidFill>
                <a:schemeClr val="lt1"/>
              </a:solidFill>
              <a:latin typeface="Reem Kufi"/>
              <a:ea typeface="Reem Kufi"/>
              <a:cs typeface="Reem Kufi"/>
              <a:sym typeface="Reem Kufi"/>
            </a:endParaRPr>
          </a:p>
        </p:txBody>
      </p:sp>
      <p:sp>
        <p:nvSpPr>
          <p:cNvPr id="54" name="Google Shape;563;p33">
            <a:extLst>
              <a:ext uri="{FF2B5EF4-FFF2-40B4-BE49-F238E27FC236}">
                <a16:creationId xmlns:a16="http://schemas.microsoft.com/office/drawing/2014/main" id="{677E9722-8D11-485C-2FDB-C4B9CB68C060}"/>
              </a:ext>
            </a:extLst>
          </p:cNvPr>
          <p:cNvSpPr txBox="1"/>
          <p:nvPr/>
        </p:nvSpPr>
        <p:spPr>
          <a:xfrm>
            <a:off x="4174126" y="2887854"/>
            <a:ext cx="795748" cy="36141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 dirty="0">
                <a:solidFill>
                  <a:schemeClr val="lt1"/>
                </a:solidFill>
                <a:latin typeface="Reem Kufi"/>
                <a:ea typeface="Reem Kufi"/>
                <a:cs typeface="Reem Kufi"/>
                <a:sym typeface="Reem Kufi"/>
              </a:rPr>
              <a:t>7</a:t>
            </a:r>
            <a:endParaRPr sz="1200" dirty="0">
              <a:solidFill>
                <a:schemeClr val="lt1"/>
              </a:solidFill>
              <a:latin typeface="Reem Kufi"/>
              <a:ea typeface="Reem Kufi"/>
              <a:cs typeface="Reem Kufi"/>
              <a:sym typeface="Reem Kufi"/>
            </a:endParaRPr>
          </a:p>
        </p:txBody>
      </p:sp>
      <p:sp>
        <p:nvSpPr>
          <p:cNvPr id="55" name="Google Shape;564;p33">
            <a:extLst>
              <a:ext uri="{FF2B5EF4-FFF2-40B4-BE49-F238E27FC236}">
                <a16:creationId xmlns:a16="http://schemas.microsoft.com/office/drawing/2014/main" id="{BEC460F6-9F81-25D6-EE6E-0CD267B4E02C}"/>
              </a:ext>
            </a:extLst>
          </p:cNvPr>
          <p:cNvSpPr txBox="1"/>
          <p:nvPr/>
        </p:nvSpPr>
        <p:spPr>
          <a:xfrm>
            <a:off x="5115923" y="2887854"/>
            <a:ext cx="795748" cy="36141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 dirty="0">
                <a:solidFill>
                  <a:schemeClr val="lt1"/>
                </a:solidFill>
                <a:latin typeface="Reem Kufi"/>
                <a:ea typeface="Reem Kufi"/>
                <a:cs typeface="Reem Kufi"/>
                <a:sym typeface="Reem Kufi"/>
              </a:rPr>
              <a:t>PADAM</a:t>
            </a:r>
            <a:endParaRPr sz="1200" dirty="0">
              <a:solidFill>
                <a:schemeClr val="lt1"/>
              </a:solidFill>
              <a:latin typeface="Reem Kufi"/>
              <a:ea typeface="Reem Kufi"/>
              <a:cs typeface="Reem Kufi"/>
              <a:sym typeface="Reem Kufi"/>
            </a:endParaRPr>
          </a:p>
        </p:txBody>
      </p:sp>
      <p:sp>
        <p:nvSpPr>
          <p:cNvPr id="58" name="Google Shape;554;p33">
            <a:extLst>
              <a:ext uri="{FF2B5EF4-FFF2-40B4-BE49-F238E27FC236}">
                <a16:creationId xmlns:a16="http://schemas.microsoft.com/office/drawing/2014/main" id="{2192049C-5008-9C57-C07D-65C714233D5C}"/>
              </a:ext>
            </a:extLst>
          </p:cNvPr>
          <p:cNvSpPr txBox="1"/>
          <p:nvPr/>
        </p:nvSpPr>
        <p:spPr>
          <a:xfrm flipH="1">
            <a:off x="1324186" y="2887854"/>
            <a:ext cx="795748" cy="36141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 dirty="0">
                <a:solidFill>
                  <a:schemeClr val="lt1"/>
                </a:solidFill>
                <a:latin typeface="Reem Kufi"/>
                <a:ea typeface="Reem Kufi"/>
                <a:cs typeface="Reem Kufi"/>
                <a:sym typeface="Reem Kufi"/>
              </a:rPr>
              <a:t>PADAM</a:t>
            </a:r>
            <a:endParaRPr sz="1200" dirty="0">
              <a:solidFill>
                <a:schemeClr val="lt1"/>
              </a:solidFill>
              <a:latin typeface="Reem Kufi"/>
              <a:ea typeface="Reem Kufi"/>
              <a:cs typeface="Reem Kufi"/>
              <a:sym typeface="Reem Kufi"/>
            </a:endParaRPr>
          </a:p>
        </p:txBody>
      </p:sp>
      <p:sp>
        <p:nvSpPr>
          <p:cNvPr id="59" name="Google Shape;563;p33">
            <a:extLst>
              <a:ext uri="{FF2B5EF4-FFF2-40B4-BE49-F238E27FC236}">
                <a16:creationId xmlns:a16="http://schemas.microsoft.com/office/drawing/2014/main" id="{28B0354B-AF98-0A3B-5D22-6E7E5A572653}"/>
              </a:ext>
            </a:extLst>
          </p:cNvPr>
          <p:cNvSpPr txBox="1"/>
          <p:nvPr/>
        </p:nvSpPr>
        <p:spPr>
          <a:xfrm flipH="1">
            <a:off x="406940" y="2887853"/>
            <a:ext cx="795748" cy="36141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 dirty="0">
                <a:solidFill>
                  <a:schemeClr val="lt1"/>
                </a:solidFill>
                <a:latin typeface="Reem Kufi"/>
                <a:ea typeface="Reem Kufi"/>
                <a:cs typeface="Reem Kufi"/>
                <a:sym typeface="Reem Kufi"/>
              </a:rPr>
              <a:t>9</a:t>
            </a:r>
            <a:endParaRPr sz="1200" dirty="0">
              <a:solidFill>
                <a:schemeClr val="lt1"/>
              </a:solidFill>
              <a:latin typeface="Reem Kufi"/>
              <a:ea typeface="Reem Kufi"/>
              <a:cs typeface="Reem Kufi"/>
              <a:sym typeface="Reem Kufi"/>
            </a:endParaRPr>
          </a:p>
        </p:txBody>
      </p:sp>
      <p:sp>
        <p:nvSpPr>
          <p:cNvPr id="61" name="Google Shape;551;p33">
            <a:extLst>
              <a:ext uri="{FF2B5EF4-FFF2-40B4-BE49-F238E27FC236}">
                <a16:creationId xmlns:a16="http://schemas.microsoft.com/office/drawing/2014/main" id="{95F32468-3845-266B-60D6-DED112930524}"/>
              </a:ext>
            </a:extLst>
          </p:cNvPr>
          <p:cNvSpPr txBox="1"/>
          <p:nvPr/>
        </p:nvSpPr>
        <p:spPr>
          <a:xfrm flipH="1">
            <a:off x="406940" y="2337609"/>
            <a:ext cx="795748" cy="3614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 dirty="0">
                <a:solidFill>
                  <a:schemeClr val="lt1"/>
                </a:solidFill>
                <a:latin typeface="Reem Kufi"/>
                <a:ea typeface="Reem Kufi"/>
                <a:cs typeface="Reem Kufi"/>
                <a:sym typeface="Reem Kufi"/>
              </a:rPr>
              <a:t>PADAM</a:t>
            </a:r>
            <a:endParaRPr sz="1200" dirty="0">
              <a:solidFill>
                <a:schemeClr val="lt1"/>
              </a:solidFill>
              <a:latin typeface="Reem Kufi"/>
              <a:ea typeface="Reem Kufi"/>
              <a:cs typeface="Reem Kufi"/>
              <a:sym typeface="Reem Kufi"/>
            </a:endParaRP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4FFE2ABB-5967-B13C-283C-3ED0F0FCF0CB}"/>
              </a:ext>
            </a:extLst>
          </p:cNvPr>
          <p:cNvCxnSpPr>
            <a:cxnSpLocks/>
          </p:cNvCxnSpPr>
          <p:nvPr/>
        </p:nvCxnSpPr>
        <p:spPr>
          <a:xfrm flipH="1">
            <a:off x="1202688" y="3061047"/>
            <a:ext cx="1460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441FAE0B-7E29-B88D-6466-AF9F09EDD6FB}"/>
              </a:ext>
            </a:extLst>
          </p:cNvPr>
          <p:cNvCxnSpPr>
            <a:cxnSpLocks/>
          </p:cNvCxnSpPr>
          <p:nvPr/>
        </p:nvCxnSpPr>
        <p:spPr>
          <a:xfrm flipH="1">
            <a:off x="2144484" y="3061047"/>
            <a:ext cx="1460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8" name="Straight Arrow Connector 447">
            <a:extLst>
              <a:ext uri="{FF2B5EF4-FFF2-40B4-BE49-F238E27FC236}">
                <a16:creationId xmlns:a16="http://schemas.microsoft.com/office/drawing/2014/main" id="{C6EE0A55-C315-B60F-96D2-9F99E7D2A798}"/>
              </a:ext>
            </a:extLst>
          </p:cNvPr>
          <p:cNvCxnSpPr>
            <a:cxnSpLocks/>
          </p:cNvCxnSpPr>
          <p:nvPr/>
        </p:nvCxnSpPr>
        <p:spPr>
          <a:xfrm flipH="1">
            <a:off x="3086281" y="3061047"/>
            <a:ext cx="1460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9" name="Straight Arrow Connector 448">
            <a:extLst>
              <a:ext uri="{FF2B5EF4-FFF2-40B4-BE49-F238E27FC236}">
                <a16:creationId xmlns:a16="http://schemas.microsoft.com/office/drawing/2014/main" id="{188E0FD7-8C54-636A-A3D2-8C27ED026EFD}"/>
              </a:ext>
            </a:extLst>
          </p:cNvPr>
          <p:cNvCxnSpPr>
            <a:cxnSpLocks/>
          </p:cNvCxnSpPr>
          <p:nvPr/>
        </p:nvCxnSpPr>
        <p:spPr>
          <a:xfrm flipH="1">
            <a:off x="4028079" y="3064993"/>
            <a:ext cx="1460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0" name="Straight Arrow Connector 449">
            <a:extLst>
              <a:ext uri="{FF2B5EF4-FFF2-40B4-BE49-F238E27FC236}">
                <a16:creationId xmlns:a16="http://schemas.microsoft.com/office/drawing/2014/main" id="{90D0C51D-A3F8-F8A1-D8E1-7F186972C954}"/>
              </a:ext>
            </a:extLst>
          </p:cNvPr>
          <p:cNvCxnSpPr>
            <a:cxnSpLocks/>
          </p:cNvCxnSpPr>
          <p:nvPr/>
        </p:nvCxnSpPr>
        <p:spPr>
          <a:xfrm flipH="1">
            <a:off x="4969875" y="3064993"/>
            <a:ext cx="1460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1" name="Straight Arrow Connector 450">
            <a:extLst>
              <a:ext uri="{FF2B5EF4-FFF2-40B4-BE49-F238E27FC236}">
                <a16:creationId xmlns:a16="http://schemas.microsoft.com/office/drawing/2014/main" id="{199C47A9-C796-0BA1-5060-91DC794BBF8B}"/>
              </a:ext>
            </a:extLst>
          </p:cNvPr>
          <p:cNvCxnSpPr>
            <a:cxnSpLocks/>
          </p:cNvCxnSpPr>
          <p:nvPr/>
        </p:nvCxnSpPr>
        <p:spPr>
          <a:xfrm flipH="1">
            <a:off x="5911672" y="3064993"/>
            <a:ext cx="1460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2" name="Straight Arrow Connector 451">
            <a:extLst>
              <a:ext uri="{FF2B5EF4-FFF2-40B4-BE49-F238E27FC236}">
                <a16:creationId xmlns:a16="http://schemas.microsoft.com/office/drawing/2014/main" id="{D24C8887-5EEC-3DB7-6668-123EC217D7B1}"/>
              </a:ext>
            </a:extLst>
          </p:cNvPr>
          <p:cNvCxnSpPr>
            <a:cxnSpLocks/>
          </p:cNvCxnSpPr>
          <p:nvPr/>
        </p:nvCxnSpPr>
        <p:spPr>
          <a:xfrm flipH="1">
            <a:off x="6853469" y="3061047"/>
            <a:ext cx="1460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3" name="Straight Arrow Connector 452">
            <a:extLst>
              <a:ext uri="{FF2B5EF4-FFF2-40B4-BE49-F238E27FC236}">
                <a16:creationId xmlns:a16="http://schemas.microsoft.com/office/drawing/2014/main" id="{3BD57ACD-5EBB-6A32-5306-E3756353C935}"/>
              </a:ext>
            </a:extLst>
          </p:cNvPr>
          <p:cNvCxnSpPr>
            <a:cxnSpLocks/>
          </p:cNvCxnSpPr>
          <p:nvPr/>
        </p:nvCxnSpPr>
        <p:spPr>
          <a:xfrm flipH="1">
            <a:off x="7795266" y="3061047"/>
            <a:ext cx="1460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4" name="Straight Arrow Connector 453">
            <a:extLst>
              <a:ext uri="{FF2B5EF4-FFF2-40B4-BE49-F238E27FC236}">
                <a16:creationId xmlns:a16="http://schemas.microsoft.com/office/drawing/2014/main" id="{5090AD2B-1217-1B21-0809-DF0530F8496C}"/>
              </a:ext>
            </a:extLst>
          </p:cNvPr>
          <p:cNvCxnSpPr>
            <a:cxnSpLocks/>
          </p:cNvCxnSpPr>
          <p:nvPr/>
        </p:nvCxnSpPr>
        <p:spPr>
          <a:xfrm rot="16200000" flipV="1">
            <a:off x="741482" y="2265479"/>
            <a:ext cx="1460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6" name="Straight Arrow Connector 455">
            <a:extLst>
              <a:ext uri="{FF2B5EF4-FFF2-40B4-BE49-F238E27FC236}">
                <a16:creationId xmlns:a16="http://schemas.microsoft.com/office/drawing/2014/main" id="{6B00700C-79E8-8E1C-7D5C-DE260CA82428}"/>
              </a:ext>
            </a:extLst>
          </p:cNvPr>
          <p:cNvCxnSpPr>
            <a:cxnSpLocks/>
          </p:cNvCxnSpPr>
          <p:nvPr/>
        </p:nvCxnSpPr>
        <p:spPr>
          <a:xfrm rot="16200000" flipV="1">
            <a:off x="741482" y="2816021"/>
            <a:ext cx="1460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7" name="Straight Arrow Connector 456">
            <a:extLst>
              <a:ext uri="{FF2B5EF4-FFF2-40B4-BE49-F238E27FC236}">
                <a16:creationId xmlns:a16="http://schemas.microsoft.com/office/drawing/2014/main" id="{AB3AFED4-4D2F-7B8E-5AD9-4CFEA9EB43E2}"/>
              </a:ext>
            </a:extLst>
          </p:cNvPr>
          <p:cNvCxnSpPr>
            <a:cxnSpLocks/>
          </p:cNvCxnSpPr>
          <p:nvPr/>
        </p:nvCxnSpPr>
        <p:spPr>
          <a:xfrm rot="5400000">
            <a:off x="8276753" y="2265479"/>
            <a:ext cx="1460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9" name="Straight Arrow Connector 458">
            <a:extLst>
              <a:ext uri="{FF2B5EF4-FFF2-40B4-BE49-F238E27FC236}">
                <a16:creationId xmlns:a16="http://schemas.microsoft.com/office/drawing/2014/main" id="{0FE40AB3-6C54-D0F7-CF3D-40C29327E8D8}"/>
              </a:ext>
            </a:extLst>
          </p:cNvPr>
          <p:cNvCxnSpPr>
            <a:cxnSpLocks/>
          </p:cNvCxnSpPr>
          <p:nvPr/>
        </p:nvCxnSpPr>
        <p:spPr>
          <a:xfrm rot="5400000">
            <a:off x="8266164" y="2816021"/>
            <a:ext cx="1460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4" name="Google Shape;496;p30">
            <a:extLst>
              <a:ext uri="{FF2B5EF4-FFF2-40B4-BE49-F238E27FC236}">
                <a16:creationId xmlns:a16="http://schemas.microsoft.com/office/drawing/2014/main" id="{BFBB1F9F-B1E3-5164-6854-1638974498D6}"/>
              </a:ext>
            </a:extLst>
          </p:cNvPr>
          <p:cNvSpPr txBox="1">
            <a:spLocks/>
          </p:cNvSpPr>
          <p:nvPr/>
        </p:nvSpPr>
        <p:spPr>
          <a:xfrm>
            <a:off x="1711222" y="3545071"/>
            <a:ext cx="5600700" cy="9051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Source Sans Pro"/>
              <a:buChar char="●"/>
              <a:defRPr sz="13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urce Sans Pro"/>
              <a:buChar char="○"/>
              <a:defRPr sz="1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urce Sans Pro"/>
              <a:buChar char="■"/>
              <a:defRPr sz="1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urce Sans Pro"/>
              <a:buChar char="●"/>
              <a:defRPr sz="1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urce Sans Pro"/>
              <a:buChar char="○"/>
              <a:defRPr sz="1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urce Sans Pro"/>
              <a:buChar char="■"/>
              <a:defRPr sz="1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urce Sans Pro"/>
              <a:buChar char="●"/>
              <a:defRPr sz="1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urce Sans Pro"/>
              <a:buChar char="○"/>
              <a:defRPr sz="1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Source Sans Pro"/>
              <a:buChar char="■"/>
              <a:defRPr sz="1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 algn="ctr">
              <a:spcAft>
                <a:spcPts val="1600"/>
              </a:spcAft>
              <a:buFont typeface="Source Sans Pro"/>
              <a:buNone/>
            </a:pPr>
            <a:r>
              <a:rPr lang="en-US" dirty="0"/>
              <a:t>TOTAL STATE : 20 </a:t>
            </a:r>
          </a:p>
          <a:p>
            <a:pPr marL="0" indent="0" algn="ctr">
              <a:spcAft>
                <a:spcPts val="1600"/>
              </a:spcAft>
              <a:buFont typeface="Source Sans Pro"/>
              <a:buNone/>
            </a:pPr>
            <a:r>
              <a:rPr lang="en-US" dirty="0"/>
              <a:t>JUMLAH D-FLIP-FLOP : 5 BUAH</a:t>
            </a:r>
          </a:p>
        </p:txBody>
      </p:sp>
      <p:sp>
        <p:nvSpPr>
          <p:cNvPr id="465" name="Google Shape;496;p30">
            <a:extLst>
              <a:ext uri="{FF2B5EF4-FFF2-40B4-BE49-F238E27FC236}">
                <a16:creationId xmlns:a16="http://schemas.microsoft.com/office/drawing/2014/main" id="{BCD554B9-543E-46C9-CC57-A6931F367012}"/>
              </a:ext>
            </a:extLst>
          </p:cNvPr>
          <p:cNvSpPr txBox="1">
            <a:spLocks/>
          </p:cNvSpPr>
          <p:nvPr/>
        </p:nvSpPr>
        <p:spPr>
          <a:xfrm>
            <a:off x="476301" y="1519402"/>
            <a:ext cx="614181" cy="334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Source Sans Pro"/>
              <a:buChar char="●"/>
              <a:defRPr sz="13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urce Sans Pro"/>
              <a:buChar char="○"/>
              <a:defRPr sz="1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urce Sans Pro"/>
              <a:buChar char="■"/>
              <a:defRPr sz="1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urce Sans Pro"/>
              <a:buChar char="●"/>
              <a:defRPr sz="1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urce Sans Pro"/>
              <a:buChar char="○"/>
              <a:defRPr sz="1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urce Sans Pro"/>
              <a:buChar char="■"/>
              <a:defRPr sz="1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urce Sans Pro"/>
              <a:buChar char="●"/>
              <a:defRPr sz="1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urce Sans Pro"/>
              <a:buChar char="○"/>
              <a:defRPr sz="1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Source Sans Pro"/>
              <a:buChar char="■"/>
              <a:defRPr sz="1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 algn="ctr">
              <a:spcAft>
                <a:spcPts val="1600"/>
              </a:spcAft>
              <a:buFont typeface="Source Sans Pro"/>
              <a:buNone/>
            </a:pPr>
            <a:r>
              <a:rPr lang="en-US" dirty="0"/>
              <a:t>00000</a:t>
            </a:r>
          </a:p>
        </p:txBody>
      </p:sp>
      <p:sp>
        <p:nvSpPr>
          <p:cNvPr id="466" name="Google Shape;496;p30">
            <a:extLst>
              <a:ext uri="{FF2B5EF4-FFF2-40B4-BE49-F238E27FC236}">
                <a16:creationId xmlns:a16="http://schemas.microsoft.com/office/drawing/2014/main" id="{300AAC37-81AC-4390-008A-189DE1C99667}"/>
              </a:ext>
            </a:extLst>
          </p:cNvPr>
          <p:cNvSpPr txBox="1">
            <a:spLocks/>
          </p:cNvSpPr>
          <p:nvPr/>
        </p:nvSpPr>
        <p:spPr>
          <a:xfrm>
            <a:off x="1418585" y="1521778"/>
            <a:ext cx="614180" cy="334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Source Sans Pro"/>
              <a:buChar char="●"/>
              <a:defRPr sz="13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urce Sans Pro"/>
              <a:buChar char="○"/>
              <a:defRPr sz="1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urce Sans Pro"/>
              <a:buChar char="■"/>
              <a:defRPr sz="1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urce Sans Pro"/>
              <a:buChar char="●"/>
              <a:defRPr sz="1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urce Sans Pro"/>
              <a:buChar char="○"/>
              <a:defRPr sz="1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urce Sans Pro"/>
              <a:buChar char="■"/>
              <a:defRPr sz="1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urce Sans Pro"/>
              <a:buChar char="●"/>
              <a:defRPr sz="1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urce Sans Pro"/>
              <a:buChar char="○"/>
              <a:defRPr sz="1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Source Sans Pro"/>
              <a:buChar char="■"/>
              <a:defRPr sz="1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 algn="ctr">
              <a:spcAft>
                <a:spcPts val="1600"/>
              </a:spcAft>
              <a:buFont typeface="Source Sans Pro"/>
              <a:buNone/>
            </a:pPr>
            <a:r>
              <a:rPr lang="en-US" dirty="0"/>
              <a:t>00001</a:t>
            </a:r>
          </a:p>
        </p:txBody>
      </p:sp>
      <p:sp>
        <p:nvSpPr>
          <p:cNvPr id="467" name="Google Shape;496;p30">
            <a:extLst>
              <a:ext uri="{FF2B5EF4-FFF2-40B4-BE49-F238E27FC236}">
                <a16:creationId xmlns:a16="http://schemas.microsoft.com/office/drawing/2014/main" id="{E940851B-2689-FAC6-03EC-6538A028C59A}"/>
              </a:ext>
            </a:extLst>
          </p:cNvPr>
          <p:cNvSpPr txBox="1">
            <a:spLocks/>
          </p:cNvSpPr>
          <p:nvPr/>
        </p:nvSpPr>
        <p:spPr>
          <a:xfrm>
            <a:off x="2359653" y="1519402"/>
            <a:ext cx="614180" cy="334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Source Sans Pro"/>
              <a:buChar char="●"/>
              <a:defRPr sz="13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urce Sans Pro"/>
              <a:buChar char="○"/>
              <a:defRPr sz="1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urce Sans Pro"/>
              <a:buChar char="■"/>
              <a:defRPr sz="1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urce Sans Pro"/>
              <a:buChar char="●"/>
              <a:defRPr sz="1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urce Sans Pro"/>
              <a:buChar char="○"/>
              <a:defRPr sz="1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urce Sans Pro"/>
              <a:buChar char="■"/>
              <a:defRPr sz="1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urce Sans Pro"/>
              <a:buChar char="●"/>
              <a:defRPr sz="1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urce Sans Pro"/>
              <a:buChar char="○"/>
              <a:defRPr sz="1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Source Sans Pro"/>
              <a:buChar char="■"/>
              <a:defRPr sz="1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 algn="ctr">
              <a:spcAft>
                <a:spcPts val="1600"/>
              </a:spcAft>
              <a:buFont typeface="Source Sans Pro"/>
              <a:buNone/>
            </a:pPr>
            <a:r>
              <a:rPr lang="en-US" dirty="0"/>
              <a:t>00010</a:t>
            </a:r>
          </a:p>
        </p:txBody>
      </p:sp>
      <p:sp>
        <p:nvSpPr>
          <p:cNvPr id="468" name="Google Shape;496;p30">
            <a:extLst>
              <a:ext uri="{FF2B5EF4-FFF2-40B4-BE49-F238E27FC236}">
                <a16:creationId xmlns:a16="http://schemas.microsoft.com/office/drawing/2014/main" id="{37AB3336-D2BE-1D35-77D5-7783ABEE1624}"/>
              </a:ext>
            </a:extLst>
          </p:cNvPr>
          <p:cNvSpPr txBox="1">
            <a:spLocks/>
          </p:cNvSpPr>
          <p:nvPr/>
        </p:nvSpPr>
        <p:spPr>
          <a:xfrm>
            <a:off x="3301936" y="1521778"/>
            <a:ext cx="614180" cy="334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Source Sans Pro"/>
              <a:buChar char="●"/>
              <a:defRPr sz="13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urce Sans Pro"/>
              <a:buChar char="○"/>
              <a:defRPr sz="1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urce Sans Pro"/>
              <a:buChar char="■"/>
              <a:defRPr sz="1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urce Sans Pro"/>
              <a:buChar char="●"/>
              <a:defRPr sz="1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urce Sans Pro"/>
              <a:buChar char="○"/>
              <a:defRPr sz="1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urce Sans Pro"/>
              <a:buChar char="■"/>
              <a:defRPr sz="1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urce Sans Pro"/>
              <a:buChar char="●"/>
              <a:defRPr sz="1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urce Sans Pro"/>
              <a:buChar char="○"/>
              <a:defRPr sz="1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Source Sans Pro"/>
              <a:buChar char="■"/>
              <a:defRPr sz="1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 algn="ctr">
              <a:spcAft>
                <a:spcPts val="1600"/>
              </a:spcAft>
              <a:buFont typeface="Source Sans Pro"/>
              <a:buNone/>
            </a:pPr>
            <a:r>
              <a:rPr lang="en-US" dirty="0"/>
              <a:t>00011</a:t>
            </a:r>
          </a:p>
        </p:txBody>
      </p:sp>
      <p:sp>
        <p:nvSpPr>
          <p:cNvPr id="469" name="Google Shape;496;p30">
            <a:extLst>
              <a:ext uri="{FF2B5EF4-FFF2-40B4-BE49-F238E27FC236}">
                <a16:creationId xmlns:a16="http://schemas.microsoft.com/office/drawing/2014/main" id="{9C01A7E0-1E6D-D4B3-6219-67A19E9340C0}"/>
              </a:ext>
            </a:extLst>
          </p:cNvPr>
          <p:cNvSpPr txBox="1">
            <a:spLocks/>
          </p:cNvSpPr>
          <p:nvPr/>
        </p:nvSpPr>
        <p:spPr>
          <a:xfrm>
            <a:off x="4238657" y="1513306"/>
            <a:ext cx="614180" cy="334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Source Sans Pro"/>
              <a:buChar char="●"/>
              <a:defRPr sz="13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urce Sans Pro"/>
              <a:buChar char="○"/>
              <a:defRPr sz="1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urce Sans Pro"/>
              <a:buChar char="■"/>
              <a:defRPr sz="1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urce Sans Pro"/>
              <a:buChar char="●"/>
              <a:defRPr sz="1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urce Sans Pro"/>
              <a:buChar char="○"/>
              <a:defRPr sz="1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urce Sans Pro"/>
              <a:buChar char="■"/>
              <a:defRPr sz="1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urce Sans Pro"/>
              <a:buChar char="●"/>
              <a:defRPr sz="1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urce Sans Pro"/>
              <a:buChar char="○"/>
              <a:defRPr sz="1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Source Sans Pro"/>
              <a:buChar char="■"/>
              <a:defRPr sz="1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 algn="ctr">
              <a:spcAft>
                <a:spcPts val="1600"/>
              </a:spcAft>
              <a:buFont typeface="Source Sans Pro"/>
              <a:buNone/>
            </a:pPr>
            <a:r>
              <a:rPr lang="en-US" dirty="0"/>
              <a:t>00100</a:t>
            </a:r>
          </a:p>
        </p:txBody>
      </p:sp>
      <p:sp>
        <p:nvSpPr>
          <p:cNvPr id="470" name="Google Shape;496;p30">
            <a:extLst>
              <a:ext uri="{FF2B5EF4-FFF2-40B4-BE49-F238E27FC236}">
                <a16:creationId xmlns:a16="http://schemas.microsoft.com/office/drawing/2014/main" id="{6E4657E1-A0FF-D895-94A8-00945CBBA925}"/>
              </a:ext>
            </a:extLst>
          </p:cNvPr>
          <p:cNvSpPr txBox="1">
            <a:spLocks/>
          </p:cNvSpPr>
          <p:nvPr/>
        </p:nvSpPr>
        <p:spPr>
          <a:xfrm>
            <a:off x="5180940" y="1515682"/>
            <a:ext cx="614180" cy="334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Source Sans Pro"/>
              <a:buChar char="●"/>
              <a:defRPr sz="13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urce Sans Pro"/>
              <a:buChar char="○"/>
              <a:defRPr sz="1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urce Sans Pro"/>
              <a:buChar char="■"/>
              <a:defRPr sz="1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urce Sans Pro"/>
              <a:buChar char="●"/>
              <a:defRPr sz="1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urce Sans Pro"/>
              <a:buChar char="○"/>
              <a:defRPr sz="1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urce Sans Pro"/>
              <a:buChar char="■"/>
              <a:defRPr sz="1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urce Sans Pro"/>
              <a:buChar char="●"/>
              <a:defRPr sz="1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urce Sans Pro"/>
              <a:buChar char="○"/>
              <a:defRPr sz="1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Source Sans Pro"/>
              <a:buChar char="■"/>
              <a:defRPr sz="1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 algn="ctr">
              <a:spcAft>
                <a:spcPts val="1600"/>
              </a:spcAft>
              <a:buFont typeface="Source Sans Pro"/>
              <a:buNone/>
            </a:pPr>
            <a:r>
              <a:rPr lang="en-US" dirty="0"/>
              <a:t>00101</a:t>
            </a:r>
          </a:p>
        </p:txBody>
      </p:sp>
      <p:sp>
        <p:nvSpPr>
          <p:cNvPr id="471" name="Google Shape;496;p30">
            <a:extLst>
              <a:ext uri="{FF2B5EF4-FFF2-40B4-BE49-F238E27FC236}">
                <a16:creationId xmlns:a16="http://schemas.microsoft.com/office/drawing/2014/main" id="{D29D3480-C721-4583-F7EB-F8E8373CFAEC}"/>
              </a:ext>
            </a:extLst>
          </p:cNvPr>
          <p:cNvSpPr txBox="1">
            <a:spLocks/>
          </p:cNvSpPr>
          <p:nvPr/>
        </p:nvSpPr>
        <p:spPr>
          <a:xfrm>
            <a:off x="6122008" y="1513306"/>
            <a:ext cx="614180" cy="334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Source Sans Pro"/>
              <a:buChar char="●"/>
              <a:defRPr sz="13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urce Sans Pro"/>
              <a:buChar char="○"/>
              <a:defRPr sz="1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urce Sans Pro"/>
              <a:buChar char="■"/>
              <a:defRPr sz="1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urce Sans Pro"/>
              <a:buChar char="●"/>
              <a:defRPr sz="1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urce Sans Pro"/>
              <a:buChar char="○"/>
              <a:defRPr sz="1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urce Sans Pro"/>
              <a:buChar char="■"/>
              <a:defRPr sz="1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urce Sans Pro"/>
              <a:buChar char="●"/>
              <a:defRPr sz="1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urce Sans Pro"/>
              <a:buChar char="○"/>
              <a:defRPr sz="1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Source Sans Pro"/>
              <a:buChar char="■"/>
              <a:defRPr sz="1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 algn="ctr">
              <a:spcAft>
                <a:spcPts val="1600"/>
              </a:spcAft>
              <a:buFont typeface="Source Sans Pro"/>
              <a:buNone/>
            </a:pPr>
            <a:r>
              <a:rPr lang="en-US" dirty="0"/>
              <a:t>00110</a:t>
            </a:r>
          </a:p>
        </p:txBody>
      </p:sp>
      <p:sp>
        <p:nvSpPr>
          <p:cNvPr id="472" name="Google Shape;496;p30">
            <a:extLst>
              <a:ext uri="{FF2B5EF4-FFF2-40B4-BE49-F238E27FC236}">
                <a16:creationId xmlns:a16="http://schemas.microsoft.com/office/drawing/2014/main" id="{47019D2B-1751-115A-3B98-C092B5179251}"/>
              </a:ext>
            </a:extLst>
          </p:cNvPr>
          <p:cNvSpPr txBox="1">
            <a:spLocks/>
          </p:cNvSpPr>
          <p:nvPr/>
        </p:nvSpPr>
        <p:spPr>
          <a:xfrm>
            <a:off x="7064290" y="1515682"/>
            <a:ext cx="687069" cy="334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Source Sans Pro"/>
              <a:buChar char="●"/>
              <a:defRPr sz="13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urce Sans Pro"/>
              <a:buChar char="○"/>
              <a:defRPr sz="1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urce Sans Pro"/>
              <a:buChar char="■"/>
              <a:defRPr sz="1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urce Sans Pro"/>
              <a:buChar char="●"/>
              <a:defRPr sz="1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urce Sans Pro"/>
              <a:buChar char="○"/>
              <a:defRPr sz="1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urce Sans Pro"/>
              <a:buChar char="■"/>
              <a:defRPr sz="1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urce Sans Pro"/>
              <a:buChar char="●"/>
              <a:defRPr sz="1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urce Sans Pro"/>
              <a:buChar char="○"/>
              <a:defRPr sz="1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Source Sans Pro"/>
              <a:buChar char="■"/>
              <a:defRPr sz="1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 algn="ctr">
              <a:spcAft>
                <a:spcPts val="1600"/>
              </a:spcAft>
              <a:buFont typeface="Source Sans Pro"/>
              <a:buNone/>
            </a:pPr>
            <a:r>
              <a:rPr lang="en-US" dirty="0"/>
              <a:t>00111</a:t>
            </a:r>
          </a:p>
        </p:txBody>
      </p:sp>
      <p:sp>
        <p:nvSpPr>
          <p:cNvPr id="473" name="Google Shape;496;p30">
            <a:extLst>
              <a:ext uri="{FF2B5EF4-FFF2-40B4-BE49-F238E27FC236}">
                <a16:creationId xmlns:a16="http://schemas.microsoft.com/office/drawing/2014/main" id="{A1C96AAB-6C5B-735D-4396-229816899EEF}"/>
              </a:ext>
            </a:extLst>
          </p:cNvPr>
          <p:cNvSpPr txBox="1">
            <a:spLocks/>
          </p:cNvSpPr>
          <p:nvPr/>
        </p:nvSpPr>
        <p:spPr>
          <a:xfrm>
            <a:off x="8010675" y="1521862"/>
            <a:ext cx="620559" cy="334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Source Sans Pro"/>
              <a:buChar char="●"/>
              <a:defRPr sz="13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urce Sans Pro"/>
              <a:buChar char="○"/>
              <a:defRPr sz="1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urce Sans Pro"/>
              <a:buChar char="■"/>
              <a:defRPr sz="1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urce Sans Pro"/>
              <a:buChar char="●"/>
              <a:defRPr sz="1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urce Sans Pro"/>
              <a:buChar char="○"/>
              <a:defRPr sz="1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urce Sans Pro"/>
              <a:buChar char="■"/>
              <a:defRPr sz="1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urce Sans Pro"/>
              <a:buChar char="●"/>
              <a:defRPr sz="1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urce Sans Pro"/>
              <a:buChar char="○"/>
              <a:defRPr sz="1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Source Sans Pro"/>
              <a:buChar char="■"/>
              <a:defRPr sz="1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 algn="ctr">
              <a:spcAft>
                <a:spcPts val="1600"/>
              </a:spcAft>
              <a:buFont typeface="Source Sans Pro"/>
              <a:buNone/>
            </a:pPr>
            <a:r>
              <a:rPr lang="en-US" dirty="0"/>
              <a:t>00100</a:t>
            </a:r>
          </a:p>
        </p:txBody>
      </p:sp>
      <p:sp>
        <p:nvSpPr>
          <p:cNvPr id="474" name="Google Shape;496;p30">
            <a:extLst>
              <a:ext uri="{FF2B5EF4-FFF2-40B4-BE49-F238E27FC236}">
                <a16:creationId xmlns:a16="http://schemas.microsoft.com/office/drawing/2014/main" id="{8570A5F6-CE93-F7B8-3118-4F01340B2C70}"/>
              </a:ext>
            </a:extLst>
          </p:cNvPr>
          <p:cNvSpPr txBox="1">
            <a:spLocks/>
          </p:cNvSpPr>
          <p:nvPr/>
        </p:nvSpPr>
        <p:spPr>
          <a:xfrm>
            <a:off x="7392802" y="2359703"/>
            <a:ext cx="617873" cy="334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Source Sans Pro"/>
              <a:buChar char="●"/>
              <a:defRPr sz="13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urce Sans Pro"/>
              <a:buChar char="○"/>
              <a:defRPr sz="1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urce Sans Pro"/>
              <a:buChar char="■"/>
              <a:defRPr sz="1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urce Sans Pro"/>
              <a:buChar char="●"/>
              <a:defRPr sz="1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urce Sans Pro"/>
              <a:buChar char="○"/>
              <a:defRPr sz="1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urce Sans Pro"/>
              <a:buChar char="■"/>
              <a:defRPr sz="1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urce Sans Pro"/>
              <a:buChar char="●"/>
              <a:defRPr sz="1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urce Sans Pro"/>
              <a:buChar char="○"/>
              <a:defRPr sz="1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Source Sans Pro"/>
              <a:buChar char="■"/>
              <a:defRPr sz="1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 algn="ctr">
              <a:spcAft>
                <a:spcPts val="1600"/>
              </a:spcAft>
              <a:buFont typeface="Source Sans Pro"/>
              <a:buNone/>
            </a:pPr>
            <a:r>
              <a:rPr lang="en-US" dirty="0"/>
              <a:t>00101</a:t>
            </a:r>
          </a:p>
        </p:txBody>
      </p:sp>
      <p:sp>
        <p:nvSpPr>
          <p:cNvPr id="475" name="Google Shape;496;p30">
            <a:extLst>
              <a:ext uri="{FF2B5EF4-FFF2-40B4-BE49-F238E27FC236}">
                <a16:creationId xmlns:a16="http://schemas.microsoft.com/office/drawing/2014/main" id="{19D6999F-6E0E-A023-3C2C-32E69D0828EE}"/>
              </a:ext>
            </a:extLst>
          </p:cNvPr>
          <p:cNvSpPr txBox="1">
            <a:spLocks/>
          </p:cNvSpPr>
          <p:nvPr/>
        </p:nvSpPr>
        <p:spPr>
          <a:xfrm>
            <a:off x="1202687" y="2334474"/>
            <a:ext cx="617871" cy="334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Source Sans Pro"/>
              <a:buChar char="●"/>
              <a:defRPr sz="13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urce Sans Pro"/>
              <a:buChar char="○"/>
              <a:defRPr sz="1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urce Sans Pro"/>
              <a:buChar char="■"/>
              <a:defRPr sz="1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urce Sans Pro"/>
              <a:buChar char="●"/>
              <a:defRPr sz="1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urce Sans Pro"/>
              <a:buChar char="○"/>
              <a:defRPr sz="1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urce Sans Pro"/>
              <a:buChar char="■"/>
              <a:defRPr sz="1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urce Sans Pro"/>
              <a:buChar char="●"/>
              <a:defRPr sz="1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urce Sans Pro"/>
              <a:buChar char="○"/>
              <a:defRPr sz="1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Source Sans Pro"/>
              <a:buChar char="■"/>
              <a:defRPr sz="1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 algn="ctr">
              <a:spcAft>
                <a:spcPts val="1600"/>
              </a:spcAft>
              <a:buFont typeface="Source Sans Pro"/>
              <a:buNone/>
            </a:pPr>
            <a:r>
              <a:rPr lang="en-US" dirty="0"/>
              <a:t>10011</a:t>
            </a:r>
          </a:p>
        </p:txBody>
      </p:sp>
      <p:sp>
        <p:nvSpPr>
          <p:cNvPr id="476" name="Google Shape;496;p30">
            <a:extLst>
              <a:ext uri="{FF2B5EF4-FFF2-40B4-BE49-F238E27FC236}">
                <a16:creationId xmlns:a16="http://schemas.microsoft.com/office/drawing/2014/main" id="{DE2672B9-F0E2-9F89-AE10-429E90032927}"/>
              </a:ext>
            </a:extLst>
          </p:cNvPr>
          <p:cNvSpPr txBox="1">
            <a:spLocks/>
          </p:cNvSpPr>
          <p:nvPr/>
        </p:nvSpPr>
        <p:spPr>
          <a:xfrm>
            <a:off x="494535" y="3218458"/>
            <a:ext cx="616207" cy="334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Source Sans Pro"/>
              <a:buChar char="●"/>
              <a:defRPr sz="13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urce Sans Pro"/>
              <a:buChar char="○"/>
              <a:defRPr sz="1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urce Sans Pro"/>
              <a:buChar char="■"/>
              <a:defRPr sz="1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urce Sans Pro"/>
              <a:buChar char="●"/>
              <a:defRPr sz="1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urce Sans Pro"/>
              <a:buChar char="○"/>
              <a:defRPr sz="1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urce Sans Pro"/>
              <a:buChar char="■"/>
              <a:defRPr sz="1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urce Sans Pro"/>
              <a:buChar char="●"/>
              <a:defRPr sz="1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urce Sans Pro"/>
              <a:buChar char="○"/>
              <a:defRPr sz="1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Source Sans Pro"/>
              <a:buChar char="■"/>
              <a:defRPr sz="1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 algn="ctr">
              <a:spcAft>
                <a:spcPts val="1600"/>
              </a:spcAft>
              <a:buFont typeface="Source Sans Pro"/>
              <a:buNone/>
            </a:pPr>
            <a:r>
              <a:rPr lang="en-US" dirty="0"/>
              <a:t>10010</a:t>
            </a:r>
          </a:p>
        </p:txBody>
      </p:sp>
      <p:sp>
        <p:nvSpPr>
          <p:cNvPr id="477" name="Google Shape;496;p30">
            <a:extLst>
              <a:ext uri="{FF2B5EF4-FFF2-40B4-BE49-F238E27FC236}">
                <a16:creationId xmlns:a16="http://schemas.microsoft.com/office/drawing/2014/main" id="{FC51EF6C-7C80-208A-B783-A1B40D510E94}"/>
              </a:ext>
            </a:extLst>
          </p:cNvPr>
          <p:cNvSpPr txBox="1">
            <a:spLocks/>
          </p:cNvSpPr>
          <p:nvPr/>
        </p:nvSpPr>
        <p:spPr>
          <a:xfrm>
            <a:off x="1436818" y="3220834"/>
            <a:ext cx="608861" cy="334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Source Sans Pro"/>
              <a:buChar char="●"/>
              <a:defRPr sz="13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urce Sans Pro"/>
              <a:buChar char="○"/>
              <a:defRPr sz="1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urce Sans Pro"/>
              <a:buChar char="■"/>
              <a:defRPr sz="1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urce Sans Pro"/>
              <a:buChar char="●"/>
              <a:defRPr sz="1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urce Sans Pro"/>
              <a:buChar char="○"/>
              <a:defRPr sz="1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urce Sans Pro"/>
              <a:buChar char="■"/>
              <a:defRPr sz="1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urce Sans Pro"/>
              <a:buChar char="●"/>
              <a:defRPr sz="1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urce Sans Pro"/>
              <a:buChar char="○"/>
              <a:defRPr sz="1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Source Sans Pro"/>
              <a:buChar char="■"/>
              <a:defRPr sz="1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 algn="ctr">
              <a:spcAft>
                <a:spcPts val="1600"/>
              </a:spcAft>
              <a:buFont typeface="Source Sans Pro"/>
              <a:buNone/>
            </a:pPr>
            <a:r>
              <a:rPr lang="en-US" dirty="0"/>
              <a:t>10001</a:t>
            </a:r>
          </a:p>
        </p:txBody>
      </p:sp>
      <p:sp>
        <p:nvSpPr>
          <p:cNvPr id="478" name="Google Shape;496;p30">
            <a:extLst>
              <a:ext uri="{FF2B5EF4-FFF2-40B4-BE49-F238E27FC236}">
                <a16:creationId xmlns:a16="http://schemas.microsoft.com/office/drawing/2014/main" id="{BFD1FAA4-73A8-DD7C-F326-1A11E2BC9574}"/>
              </a:ext>
            </a:extLst>
          </p:cNvPr>
          <p:cNvSpPr txBox="1">
            <a:spLocks/>
          </p:cNvSpPr>
          <p:nvPr/>
        </p:nvSpPr>
        <p:spPr>
          <a:xfrm>
            <a:off x="2377886" y="3218458"/>
            <a:ext cx="616211" cy="334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Source Sans Pro"/>
              <a:buChar char="●"/>
              <a:defRPr sz="13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urce Sans Pro"/>
              <a:buChar char="○"/>
              <a:defRPr sz="1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urce Sans Pro"/>
              <a:buChar char="■"/>
              <a:defRPr sz="1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urce Sans Pro"/>
              <a:buChar char="●"/>
              <a:defRPr sz="1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urce Sans Pro"/>
              <a:buChar char="○"/>
              <a:defRPr sz="1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urce Sans Pro"/>
              <a:buChar char="■"/>
              <a:defRPr sz="1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urce Sans Pro"/>
              <a:buChar char="●"/>
              <a:defRPr sz="1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urce Sans Pro"/>
              <a:buChar char="○"/>
              <a:defRPr sz="1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Source Sans Pro"/>
              <a:buChar char="■"/>
              <a:defRPr sz="1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 algn="ctr">
              <a:spcAft>
                <a:spcPts val="1600"/>
              </a:spcAft>
              <a:buFont typeface="Source Sans Pro"/>
              <a:buNone/>
            </a:pPr>
            <a:r>
              <a:rPr lang="en-US" dirty="0"/>
              <a:t>10000</a:t>
            </a:r>
          </a:p>
        </p:txBody>
      </p:sp>
      <p:sp>
        <p:nvSpPr>
          <p:cNvPr id="479" name="Google Shape;496;p30">
            <a:extLst>
              <a:ext uri="{FF2B5EF4-FFF2-40B4-BE49-F238E27FC236}">
                <a16:creationId xmlns:a16="http://schemas.microsoft.com/office/drawing/2014/main" id="{0F6A2274-11B0-EE16-1493-7A570993A9A5}"/>
              </a:ext>
            </a:extLst>
          </p:cNvPr>
          <p:cNvSpPr txBox="1">
            <a:spLocks/>
          </p:cNvSpPr>
          <p:nvPr/>
        </p:nvSpPr>
        <p:spPr>
          <a:xfrm>
            <a:off x="3320170" y="3220834"/>
            <a:ext cx="614996" cy="334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Source Sans Pro"/>
              <a:buChar char="●"/>
              <a:defRPr sz="13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urce Sans Pro"/>
              <a:buChar char="○"/>
              <a:defRPr sz="1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urce Sans Pro"/>
              <a:buChar char="■"/>
              <a:defRPr sz="1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urce Sans Pro"/>
              <a:buChar char="●"/>
              <a:defRPr sz="1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urce Sans Pro"/>
              <a:buChar char="○"/>
              <a:defRPr sz="1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urce Sans Pro"/>
              <a:buChar char="■"/>
              <a:defRPr sz="1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urce Sans Pro"/>
              <a:buChar char="●"/>
              <a:defRPr sz="1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urce Sans Pro"/>
              <a:buChar char="○"/>
              <a:defRPr sz="1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Source Sans Pro"/>
              <a:buChar char="■"/>
              <a:defRPr sz="1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 algn="ctr">
              <a:spcAft>
                <a:spcPts val="1600"/>
              </a:spcAft>
              <a:buFont typeface="Source Sans Pro"/>
              <a:buNone/>
            </a:pPr>
            <a:r>
              <a:rPr lang="en-US" dirty="0"/>
              <a:t>01111</a:t>
            </a:r>
          </a:p>
        </p:txBody>
      </p:sp>
      <p:sp>
        <p:nvSpPr>
          <p:cNvPr id="480" name="Google Shape;496;p30">
            <a:extLst>
              <a:ext uri="{FF2B5EF4-FFF2-40B4-BE49-F238E27FC236}">
                <a16:creationId xmlns:a16="http://schemas.microsoft.com/office/drawing/2014/main" id="{A9C1708B-D131-F1D8-1DB2-D0D358C07FBC}"/>
              </a:ext>
            </a:extLst>
          </p:cNvPr>
          <p:cNvSpPr txBox="1">
            <a:spLocks/>
          </p:cNvSpPr>
          <p:nvPr/>
        </p:nvSpPr>
        <p:spPr>
          <a:xfrm>
            <a:off x="4256891" y="3212362"/>
            <a:ext cx="614180" cy="334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Source Sans Pro"/>
              <a:buChar char="●"/>
              <a:defRPr sz="13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urce Sans Pro"/>
              <a:buChar char="○"/>
              <a:defRPr sz="1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urce Sans Pro"/>
              <a:buChar char="■"/>
              <a:defRPr sz="1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urce Sans Pro"/>
              <a:buChar char="●"/>
              <a:defRPr sz="1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urce Sans Pro"/>
              <a:buChar char="○"/>
              <a:defRPr sz="1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urce Sans Pro"/>
              <a:buChar char="■"/>
              <a:defRPr sz="1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urce Sans Pro"/>
              <a:buChar char="●"/>
              <a:defRPr sz="1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urce Sans Pro"/>
              <a:buChar char="○"/>
              <a:defRPr sz="1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Source Sans Pro"/>
              <a:buChar char="■"/>
              <a:defRPr sz="1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 algn="ctr">
              <a:spcAft>
                <a:spcPts val="1600"/>
              </a:spcAft>
              <a:buFont typeface="Source Sans Pro"/>
              <a:buNone/>
            </a:pPr>
            <a:r>
              <a:rPr lang="en-US" dirty="0"/>
              <a:t>01110</a:t>
            </a:r>
          </a:p>
        </p:txBody>
      </p:sp>
      <p:sp>
        <p:nvSpPr>
          <p:cNvPr id="481" name="Google Shape;496;p30">
            <a:extLst>
              <a:ext uri="{FF2B5EF4-FFF2-40B4-BE49-F238E27FC236}">
                <a16:creationId xmlns:a16="http://schemas.microsoft.com/office/drawing/2014/main" id="{6B441D49-5551-853F-F31C-39398F8749DC}"/>
              </a:ext>
            </a:extLst>
          </p:cNvPr>
          <p:cNvSpPr txBox="1">
            <a:spLocks/>
          </p:cNvSpPr>
          <p:nvPr/>
        </p:nvSpPr>
        <p:spPr>
          <a:xfrm>
            <a:off x="5199174" y="3214738"/>
            <a:ext cx="620558" cy="334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Source Sans Pro"/>
              <a:buChar char="●"/>
              <a:defRPr sz="13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urce Sans Pro"/>
              <a:buChar char="○"/>
              <a:defRPr sz="1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urce Sans Pro"/>
              <a:buChar char="■"/>
              <a:defRPr sz="1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urce Sans Pro"/>
              <a:buChar char="●"/>
              <a:defRPr sz="1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urce Sans Pro"/>
              <a:buChar char="○"/>
              <a:defRPr sz="1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urce Sans Pro"/>
              <a:buChar char="■"/>
              <a:defRPr sz="1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urce Sans Pro"/>
              <a:buChar char="●"/>
              <a:defRPr sz="1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urce Sans Pro"/>
              <a:buChar char="○"/>
              <a:defRPr sz="1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Source Sans Pro"/>
              <a:buChar char="■"/>
              <a:defRPr sz="1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 algn="ctr">
              <a:spcAft>
                <a:spcPts val="1600"/>
              </a:spcAft>
              <a:buFont typeface="Source Sans Pro"/>
              <a:buNone/>
            </a:pPr>
            <a:r>
              <a:rPr lang="en-US" dirty="0"/>
              <a:t>01101</a:t>
            </a:r>
          </a:p>
        </p:txBody>
      </p:sp>
      <p:sp>
        <p:nvSpPr>
          <p:cNvPr id="482" name="Google Shape;496;p30">
            <a:extLst>
              <a:ext uri="{FF2B5EF4-FFF2-40B4-BE49-F238E27FC236}">
                <a16:creationId xmlns:a16="http://schemas.microsoft.com/office/drawing/2014/main" id="{45F0D3B9-CADF-D087-10E7-5AAE0CD041D1}"/>
              </a:ext>
            </a:extLst>
          </p:cNvPr>
          <p:cNvSpPr txBox="1">
            <a:spLocks/>
          </p:cNvSpPr>
          <p:nvPr/>
        </p:nvSpPr>
        <p:spPr>
          <a:xfrm>
            <a:off x="6140242" y="3212362"/>
            <a:ext cx="620558" cy="334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Source Sans Pro"/>
              <a:buChar char="●"/>
              <a:defRPr sz="13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urce Sans Pro"/>
              <a:buChar char="○"/>
              <a:defRPr sz="1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urce Sans Pro"/>
              <a:buChar char="■"/>
              <a:defRPr sz="1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urce Sans Pro"/>
              <a:buChar char="●"/>
              <a:defRPr sz="1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urce Sans Pro"/>
              <a:buChar char="○"/>
              <a:defRPr sz="1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urce Sans Pro"/>
              <a:buChar char="■"/>
              <a:defRPr sz="1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urce Sans Pro"/>
              <a:buChar char="●"/>
              <a:defRPr sz="1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urce Sans Pro"/>
              <a:buChar char="○"/>
              <a:defRPr sz="1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Source Sans Pro"/>
              <a:buChar char="■"/>
              <a:defRPr sz="1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 algn="ctr">
              <a:spcAft>
                <a:spcPts val="1600"/>
              </a:spcAft>
              <a:buFont typeface="Source Sans Pro"/>
              <a:buNone/>
            </a:pPr>
            <a:r>
              <a:rPr lang="en-US" dirty="0"/>
              <a:t>01100</a:t>
            </a:r>
          </a:p>
        </p:txBody>
      </p:sp>
      <p:sp>
        <p:nvSpPr>
          <p:cNvPr id="483" name="Google Shape;496;p30">
            <a:extLst>
              <a:ext uri="{FF2B5EF4-FFF2-40B4-BE49-F238E27FC236}">
                <a16:creationId xmlns:a16="http://schemas.microsoft.com/office/drawing/2014/main" id="{D6600A49-AA08-B93D-B22A-656C7D41594A}"/>
              </a:ext>
            </a:extLst>
          </p:cNvPr>
          <p:cNvSpPr txBox="1">
            <a:spLocks/>
          </p:cNvSpPr>
          <p:nvPr/>
        </p:nvSpPr>
        <p:spPr>
          <a:xfrm>
            <a:off x="7082525" y="3214738"/>
            <a:ext cx="620558" cy="334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Source Sans Pro"/>
              <a:buChar char="●"/>
              <a:defRPr sz="13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urce Sans Pro"/>
              <a:buChar char="○"/>
              <a:defRPr sz="1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urce Sans Pro"/>
              <a:buChar char="■"/>
              <a:defRPr sz="1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urce Sans Pro"/>
              <a:buChar char="●"/>
              <a:defRPr sz="1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urce Sans Pro"/>
              <a:buChar char="○"/>
              <a:defRPr sz="1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urce Sans Pro"/>
              <a:buChar char="■"/>
              <a:defRPr sz="1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urce Sans Pro"/>
              <a:buChar char="●"/>
              <a:defRPr sz="1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urce Sans Pro"/>
              <a:buChar char="○"/>
              <a:defRPr sz="1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Source Sans Pro"/>
              <a:buChar char="■"/>
              <a:defRPr sz="1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 algn="ctr">
              <a:spcAft>
                <a:spcPts val="1600"/>
              </a:spcAft>
              <a:buFont typeface="Source Sans Pro"/>
              <a:buNone/>
            </a:pPr>
            <a:r>
              <a:rPr lang="en-US" dirty="0"/>
              <a:t>01011</a:t>
            </a:r>
          </a:p>
        </p:txBody>
      </p:sp>
      <p:sp>
        <p:nvSpPr>
          <p:cNvPr id="484" name="Google Shape;496;p30">
            <a:extLst>
              <a:ext uri="{FF2B5EF4-FFF2-40B4-BE49-F238E27FC236}">
                <a16:creationId xmlns:a16="http://schemas.microsoft.com/office/drawing/2014/main" id="{9DD2D0ED-AA8B-878B-618D-506A17053BDC}"/>
              </a:ext>
            </a:extLst>
          </p:cNvPr>
          <p:cNvSpPr txBox="1">
            <a:spLocks/>
          </p:cNvSpPr>
          <p:nvPr/>
        </p:nvSpPr>
        <p:spPr>
          <a:xfrm>
            <a:off x="8028910" y="3220918"/>
            <a:ext cx="620558" cy="334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Source Sans Pro"/>
              <a:buChar char="●"/>
              <a:defRPr sz="13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urce Sans Pro"/>
              <a:buChar char="○"/>
              <a:defRPr sz="1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urce Sans Pro"/>
              <a:buChar char="■"/>
              <a:defRPr sz="1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urce Sans Pro"/>
              <a:buChar char="●"/>
              <a:defRPr sz="1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urce Sans Pro"/>
              <a:buChar char="○"/>
              <a:defRPr sz="1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urce Sans Pro"/>
              <a:buChar char="■"/>
              <a:defRPr sz="1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urce Sans Pro"/>
              <a:buChar char="●"/>
              <a:defRPr sz="1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urce Sans Pro"/>
              <a:buChar char="○"/>
              <a:defRPr sz="1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Source Sans Pro"/>
              <a:buChar char="■"/>
              <a:defRPr sz="1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 algn="ctr">
              <a:spcAft>
                <a:spcPts val="1600"/>
              </a:spcAft>
              <a:buFont typeface="Source Sans Pro"/>
              <a:buNone/>
            </a:pPr>
            <a:r>
              <a:rPr lang="en-US" dirty="0"/>
              <a:t>01010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5E4C176C-D31A-2893-50BA-776A82B467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0086430"/>
              </p:ext>
            </p:extLst>
          </p:nvPr>
        </p:nvGraphicFramePr>
        <p:xfrm>
          <a:off x="327895" y="679705"/>
          <a:ext cx="6926338" cy="3488894"/>
        </p:xfrm>
        <a:graphic>
          <a:graphicData uri="http://schemas.openxmlformats.org/drawingml/2006/table">
            <a:tbl>
              <a:tblPr>
                <a:tableStyleId>{FC0D16B3-77BE-4DAB-B674-4E99B3C9A1B2}</a:tableStyleId>
              </a:tblPr>
              <a:tblGrid>
                <a:gridCol w="379959">
                  <a:extLst>
                    <a:ext uri="{9D8B030D-6E8A-4147-A177-3AD203B41FA5}">
                      <a16:colId xmlns:a16="http://schemas.microsoft.com/office/drawing/2014/main" val="3718834462"/>
                    </a:ext>
                  </a:extLst>
                </a:gridCol>
                <a:gridCol w="379959">
                  <a:extLst>
                    <a:ext uri="{9D8B030D-6E8A-4147-A177-3AD203B41FA5}">
                      <a16:colId xmlns:a16="http://schemas.microsoft.com/office/drawing/2014/main" val="738197932"/>
                    </a:ext>
                  </a:extLst>
                </a:gridCol>
                <a:gridCol w="379959">
                  <a:extLst>
                    <a:ext uri="{9D8B030D-6E8A-4147-A177-3AD203B41FA5}">
                      <a16:colId xmlns:a16="http://schemas.microsoft.com/office/drawing/2014/main" val="3953112437"/>
                    </a:ext>
                  </a:extLst>
                </a:gridCol>
                <a:gridCol w="379959">
                  <a:extLst>
                    <a:ext uri="{9D8B030D-6E8A-4147-A177-3AD203B41FA5}">
                      <a16:colId xmlns:a16="http://schemas.microsoft.com/office/drawing/2014/main" val="276586943"/>
                    </a:ext>
                  </a:extLst>
                </a:gridCol>
                <a:gridCol w="379959">
                  <a:extLst>
                    <a:ext uri="{9D8B030D-6E8A-4147-A177-3AD203B41FA5}">
                      <a16:colId xmlns:a16="http://schemas.microsoft.com/office/drawing/2014/main" val="1853628827"/>
                    </a:ext>
                  </a:extLst>
                </a:gridCol>
                <a:gridCol w="379959">
                  <a:extLst>
                    <a:ext uri="{9D8B030D-6E8A-4147-A177-3AD203B41FA5}">
                      <a16:colId xmlns:a16="http://schemas.microsoft.com/office/drawing/2014/main" val="287231014"/>
                    </a:ext>
                  </a:extLst>
                </a:gridCol>
                <a:gridCol w="379959">
                  <a:extLst>
                    <a:ext uri="{9D8B030D-6E8A-4147-A177-3AD203B41FA5}">
                      <a16:colId xmlns:a16="http://schemas.microsoft.com/office/drawing/2014/main" val="3927573253"/>
                    </a:ext>
                  </a:extLst>
                </a:gridCol>
                <a:gridCol w="379959">
                  <a:extLst>
                    <a:ext uri="{9D8B030D-6E8A-4147-A177-3AD203B41FA5}">
                      <a16:colId xmlns:a16="http://schemas.microsoft.com/office/drawing/2014/main" val="976945571"/>
                    </a:ext>
                  </a:extLst>
                </a:gridCol>
                <a:gridCol w="379959">
                  <a:extLst>
                    <a:ext uri="{9D8B030D-6E8A-4147-A177-3AD203B41FA5}">
                      <a16:colId xmlns:a16="http://schemas.microsoft.com/office/drawing/2014/main" val="361092615"/>
                    </a:ext>
                  </a:extLst>
                </a:gridCol>
                <a:gridCol w="379959">
                  <a:extLst>
                    <a:ext uri="{9D8B030D-6E8A-4147-A177-3AD203B41FA5}">
                      <a16:colId xmlns:a16="http://schemas.microsoft.com/office/drawing/2014/main" val="3485901449"/>
                    </a:ext>
                  </a:extLst>
                </a:gridCol>
                <a:gridCol w="379959">
                  <a:extLst>
                    <a:ext uri="{9D8B030D-6E8A-4147-A177-3AD203B41FA5}">
                      <a16:colId xmlns:a16="http://schemas.microsoft.com/office/drawing/2014/main" val="155078265"/>
                    </a:ext>
                  </a:extLst>
                </a:gridCol>
                <a:gridCol w="379959">
                  <a:extLst>
                    <a:ext uri="{9D8B030D-6E8A-4147-A177-3AD203B41FA5}">
                      <a16:colId xmlns:a16="http://schemas.microsoft.com/office/drawing/2014/main" val="845093167"/>
                    </a:ext>
                  </a:extLst>
                </a:gridCol>
                <a:gridCol w="379959">
                  <a:extLst>
                    <a:ext uri="{9D8B030D-6E8A-4147-A177-3AD203B41FA5}">
                      <a16:colId xmlns:a16="http://schemas.microsoft.com/office/drawing/2014/main" val="200188231"/>
                    </a:ext>
                  </a:extLst>
                </a:gridCol>
                <a:gridCol w="379959">
                  <a:extLst>
                    <a:ext uri="{9D8B030D-6E8A-4147-A177-3AD203B41FA5}">
                      <a16:colId xmlns:a16="http://schemas.microsoft.com/office/drawing/2014/main" val="2353736819"/>
                    </a:ext>
                  </a:extLst>
                </a:gridCol>
                <a:gridCol w="379959">
                  <a:extLst>
                    <a:ext uri="{9D8B030D-6E8A-4147-A177-3AD203B41FA5}">
                      <a16:colId xmlns:a16="http://schemas.microsoft.com/office/drawing/2014/main" val="1427541112"/>
                    </a:ext>
                  </a:extLst>
                </a:gridCol>
                <a:gridCol w="1226953">
                  <a:extLst>
                    <a:ext uri="{9D8B030D-6E8A-4147-A177-3AD203B41FA5}">
                      <a16:colId xmlns:a16="http://schemas.microsoft.com/office/drawing/2014/main" val="1277462403"/>
                    </a:ext>
                  </a:extLst>
                </a:gridCol>
              </a:tblGrid>
              <a:tr h="149789"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PRESENT STATE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176" marR="5176" marT="5176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NEXT STATE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176" marR="5176" marT="5176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INPUT Flip-Flop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176" marR="5176" marT="5176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Output 7-Segmen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176" marR="5176" marT="5176" marB="0" anchor="ctr"/>
                </a:tc>
                <a:extLst>
                  <a:ext uri="{0D108BD9-81ED-4DB2-BD59-A6C34878D82A}">
                    <a16:rowId xmlns:a16="http://schemas.microsoft.com/office/drawing/2014/main" val="3932586094"/>
                  </a:ext>
                </a:extLst>
              </a:tr>
              <a:tr h="14978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V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176" marR="5176" marT="51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W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176" marR="5176" marT="51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X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176" marR="5176" marT="51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Y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176" marR="5176" marT="51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Z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176" marR="5176" marT="51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V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176" marR="5176" marT="51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W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176" marR="5176" marT="51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X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176" marR="5176" marT="51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Y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176" marR="5176" marT="51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Z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176" marR="5176" marT="51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Dv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176" marR="5176" marT="51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Dw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176" marR="5176" marT="51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Dx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176" marR="5176" marT="51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Dy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176" marR="5176" marT="51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Dz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176" marR="5176" marT="5176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0177747"/>
                  </a:ext>
                </a:extLst>
              </a:tr>
              <a:tr h="14978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176" marR="5176" marT="51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176" marR="5176" marT="51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176" marR="5176" marT="51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176" marR="5176" marT="51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176" marR="5176" marT="51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176" marR="5176" marT="51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176" marR="5176" marT="51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176" marR="5176" marT="51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176" marR="5176" marT="51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176" marR="5176" marT="51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176" marR="5176" marT="51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176" marR="5176" marT="51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176" marR="5176" marT="51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176" marR="5176" marT="51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176" marR="5176" marT="51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176" marR="5176" marT="5176" marB="0" anchor="ctr"/>
                </a:tc>
                <a:extLst>
                  <a:ext uri="{0D108BD9-81ED-4DB2-BD59-A6C34878D82A}">
                    <a16:rowId xmlns:a16="http://schemas.microsoft.com/office/drawing/2014/main" val="3670666871"/>
                  </a:ext>
                </a:extLst>
              </a:tr>
              <a:tr h="14978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176" marR="5176" marT="51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176" marR="5176" marT="51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176" marR="5176" marT="51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176" marR="5176" marT="51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176" marR="5176" marT="51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176" marR="5176" marT="51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176" marR="5176" marT="51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176" marR="5176" marT="51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176" marR="5176" marT="51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176" marR="5176" marT="51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176" marR="5176" marT="51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176" marR="5176" marT="51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176" marR="5176" marT="51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176" marR="5176" marT="51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176" marR="5176" marT="51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PADAM 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176" marR="5176" marT="5176" marB="0" anchor="ctr"/>
                </a:tc>
                <a:extLst>
                  <a:ext uri="{0D108BD9-81ED-4DB2-BD59-A6C34878D82A}">
                    <a16:rowId xmlns:a16="http://schemas.microsoft.com/office/drawing/2014/main" val="3822781847"/>
                  </a:ext>
                </a:extLst>
              </a:tr>
              <a:tr h="14978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176" marR="5176" marT="51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176" marR="5176" marT="51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176" marR="5176" marT="51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176" marR="5176" marT="51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176" marR="5176" marT="51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176" marR="5176" marT="51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176" marR="5176" marT="51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176" marR="5176" marT="51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176" marR="5176" marT="51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176" marR="5176" marT="51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176" marR="5176" marT="51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176" marR="5176" marT="51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176" marR="5176" marT="51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176" marR="5176" marT="51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176" marR="5176" marT="51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176" marR="5176" marT="5176" marB="0" anchor="ctr"/>
                </a:tc>
                <a:extLst>
                  <a:ext uri="{0D108BD9-81ED-4DB2-BD59-A6C34878D82A}">
                    <a16:rowId xmlns:a16="http://schemas.microsoft.com/office/drawing/2014/main" val="486028487"/>
                  </a:ext>
                </a:extLst>
              </a:tr>
              <a:tr h="14978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176" marR="5176" marT="51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176" marR="5176" marT="51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176" marR="5176" marT="51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176" marR="5176" marT="51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176" marR="5176" marT="51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176" marR="5176" marT="51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176" marR="5176" marT="51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176" marR="5176" marT="51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176" marR="5176" marT="51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176" marR="5176" marT="51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176" marR="5176" marT="51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176" marR="5176" marT="51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176" marR="5176" marT="51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176" marR="5176" marT="51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176" marR="5176" marT="51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PADAM 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176" marR="5176" marT="5176" marB="0" anchor="ctr"/>
                </a:tc>
                <a:extLst>
                  <a:ext uri="{0D108BD9-81ED-4DB2-BD59-A6C34878D82A}">
                    <a16:rowId xmlns:a16="http://schemas.microsoft.com/office/drawing/2014/main" val="2515807771"/>
                  </a:ext>
                </a:extLst>
              </a:tr>
              <a:tr h="14978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176" marR="5176" marT="51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176" marR="5176" marT="51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176" marR="5176" marT="51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176" marR="5176" marT="51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176" marR="5176" marT="51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176" marR="5176" marT="51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176" marR="5176" marT="51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176" marR="5176" marT="51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176" marR="5176" marT="51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176" marR="5176" marT="51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176" marR="5176" marT="51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176" marR="5176" marT="51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176" marR="5176" marT="51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176" marR="5176" marT="51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176" marR="5176" marT="51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176" marR="5176" marT="5176" marB="0" anchor="ctr"/>
                </a:tc>
                <a:extLst>
                  <a:ext uri="{0D108BD9-81ED-4DB2-BD59-A6C34878D82A}">
                    <a16:rowId xmlns:a16="http://schemas.microsoft.com/office/drawing/2014/main" val="3637334702"/>
                  </a:ext>
                </a:extLst>
              </a:tr>
              <a:tr h="14978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176" marR="5176" marT="51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176" marR="5176" marT="51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176" marR="5176" marT="51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176" marR="5176" marT="51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176" marR="5176" marT="51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176" marR="5176" marT="51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176" marR="5176" marT="51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176" marR="5176" marT="51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176" marR="5176" marT="51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176" marR="5176" marT="51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176" marR="5176" marT="51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176" marR="5176" marT="51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176" marR="5176" marT="51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176" marR="5176" marT="51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176" marR="5176" marT="51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PADAM 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176" marR="5176" marT="5176" marB="0" anchor="ctr"/>
                </a:tc>
                <a:extLst>
                  <a:ext uri="{0D108BD9-81ED-4DB2-BD59-A6C34878D82A}">
                    <a16:rowId xmlns:a16="http://schemas.microsoft.com/office/drawing/2014/main" val="3023846880"/>
                  </a:ext>
                </a:extLst>
              </a:tr>
              <a:tr h="14978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176" marR="5176" marT="51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176" marR="5176" marT="51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176" marR="5176" marT="51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176" marR="5176" marT="51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176" marR="5176" marT="51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176" marR="5176" marT="51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176" marR="5176" marT="51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176" marR="5176" marT="51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176" marR="5176" marT="51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176" marR="5176" marT="51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176" marR="5176" marT="51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176" marR="5176" marT="51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176" marR="5176" marT="51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176" marR="5176" marT="51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176" marR="5176" marT="51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176" marR="5176" marT="5176" marB="0" anchor="ctr"/>
                </a:tc>
                <a:extLst>
                  <a:ext uri="{0D108BD9-81ED-4DB2-BD59-A6C34878D82A}">
                    <a16:rowId xmlns:a16="http://schemas.microsoft.com/office/drawing/2014/main" val="3384125128"/>
                  </a:ext>
                </a:extLst>
              </a:tr>
              <a:tr h="14978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176" marR="5176" marT="51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176" marR="5176" marT="51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176" marR="5176" marT="51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176" marR="5176" marT="51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176" marR="5176" marT="51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176" marR="5176" marT="51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176" marR="5176" marT="51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176" marR="5176" marT="51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176" marR="5176" marT="51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176" marR="5176" marT="51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176" marR="5176" marT="51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176" marR="5176" marT="51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176" marR="5176" marT="51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176" marR="5176" marT="51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176" marR="5176" marT="51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PADAM 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176" marR="5176" marT="5176" marB="0" anchor="ctr"/>
                </a:tc>
                <a:extLst>
                  <a:ext uri="{0D108BD9-81ED-4DB2-BD59-A6C34878D82A}">
                    <a16:rowId xmlns:a16="http://schemas.microsoft.com/office/drawing/2014/main" val="114823068"/>
                  </a:ext>
                </a:extLst>
              </a:tr>
              <a:tr h="14978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176" marR="5176" marT="51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176" marR="5176" marT="51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176" marR="5176" marT="51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176" marR="5176" marT="51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176" marR="5176" marT="51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176" marR="5176" marT="51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176" marR="5176" marT="51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176" marR="5176" marT="51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176" marR="5176" marT="51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176" marR="5176" marT="51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176" marR="5176" marT="51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176" marR="5176" marT="51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176" marR="5176" marT="51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176" marR="5176" marT="51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176" marR="5176" marT="51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176" marR="5176" marT="5176" marB="0" anchor="ctr"/>
                </a:tc>
                <a:extLst>
                  <a:ext uri="{0D108BD9-81ED-4DB2-BD59-A6C34878D82A}">
                    <a16:rowId xmlns:a16="http://schemas.microsoft.com/office/drawing/2014/main" val="2051220434"/>
                  </a:ext>
                </a:extLst>
              </a:tr>
              <a:tr h="14978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176" marR="5176" marT="51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176" marR="5176" marT="51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176" marR="5176" marT="51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176" marR="5176" marT="51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176" marR="5176" marT="51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176" marR="5176" marT="51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176" marR="5176" marT="51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176" marR="5176" marT="51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176" marR="5176" marT="51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176" marR="5176" marT="51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176" marR="5176" marT="51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176" marR="5176" marT="51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176" marR="5176" marT="51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176" marR="5176" marT="51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176" marR="5176" marT="51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PADAM 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176" marR="5176" marT="5176" marB="0" anchor="ctr"/>
                </a:tc>
                <a:extLst>
                  <a:ext uri="{0D108BD9-81ED-4DB2-BD59-A6C34878D82A}">
                    <a16:rowId xmlns:a16="http://schemas.microsoft.com/office/drawing/2014/main" val="1645066858"/>
                  </a:ext>
                </a:extLst>
              </a:tr>
              <a:tr h="14978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176" marR="5176" marT="51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176" marR="5176" marT="51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176" marR="5176" marT="51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176" marR="5176" marT="51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176" marR="5176" marT="51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176" marR="5176" marT="51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176" marR="5176" marT="51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176" marR="5176" marT="51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176" marR="5176" marT="51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176" marR="5176" marT="51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176" marR="5176" marT="51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176" marR="5176" marT="51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176" marR="5176" marT="51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176" marR="5176" marT="51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176" marR="5176" marT="51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176" marR="5176" marT="5176" marB="0" anchor="ctr"/>
                </a:tc>
                <a:extLst>
                  <a:ext uri="{0D108BD9-81ED-4DB2-BD59-A6C34878D82A}">
                    <a16:rowId xmlns:a16="http://schemas.microsoft.com/office/drawing/2014/main" val="242313972"/>
                  </a:ext>
                </a:extLst>
              </a:tr>
              <a:tr h="14978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176" marR="5176" marT="51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176" marR="5176" marT="51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176" marR="5176" marT="51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176" marR="5176" marT="51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176" marR="5176" marT="51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176" marR="5176" marT="51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176" marR="5176" marT="51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176" marR="5176" marT="51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176" marR="5176" marT="51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176" marR="5176" marT="51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176" marR="5176" marT="51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176" marR="5176" marT="51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176" marR="5176" marT="51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176" marR="5176" marT="51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176" marR="5176" marT="51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PADAM 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176" marR="5176" marT="5176" marB="0" anchor="ctr"/>
                </a:tc>
                <a:extLst>
                  <a:ext uri="{0D108BD9-81ED-4DB2-BD59-A6C34878D82A}">
                    <a16:rowId xmlns:a16="http://schemas.microsoft.com/office/drawing/2014/main" val="1035016164"/>
                  </a:ext>
                </a:extLst>
              </a:tr>
              <a:tr h="14978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176" marR="5176" marT="51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176" marR="5176" marT="51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176" marR="5176" marT="51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176" marR="5176" marT="51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176" marR="5176" marT="51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176" marR="5176" marT="51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176" marR="5176" marT="51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176" marR="5176" marT="51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176" marR="5176" marT="51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176" marR="5176" marT="51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176" marR="5176" marT="51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176" marR="5176" marT="51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176" marR="5176" marT="51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176" marR="5176" marT="51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176" marR="5176" marT="51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176" marR="5176" marT="5176" marB="0" anchor="ctr"/>
                </a:tc>
                <a:extLst>
                  <a:ext uri="{0D108BD9-81ED-4DB2-BD59-A6C34878D82A}">
                    <a16:rowId xmlns:a16="http://schemas.microsoft.com/office/drawing/2014/main" val="3369031640"/>
                  </a:ext>
                </a:extLst>
              </a:tr>
              <a:tr h="14978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176" marR="5176" marT="51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176" marR="5176" marT="51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176" marR="5176" marT="51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176" marR="5176" marT="51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176" marR="5176" marT="51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176" marR="5176" marT="51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176" marR="5176" marT="51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176" marR="5176" marT="51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176" marR="5176" marT="51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176" marR="5176" marT="51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176" marR="5176" marT="51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176" marR="5176" marT="51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176" marR="5176" marT="51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176" marR="5176" marT="51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176" marR="5176" marT="51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PADAM 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176" marR="5176" marT="5176" marB="0" anchor="ctr"/>
                </a:tc>
                <a:extLst>
                  <a:ext uri="{0D108BD9-81ED-4DB2-BD59-A6C34878D82A}">
                    <a16:rowId xmlns:a16="http://schemas.microsoft.com/office/drawing/2014/main" val="3106222036"/>
                  </a:ext>
                </a:extLst>
              </a:tr>
              <a:tr h="14978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176" marR="5176" marT="51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176" marR="5176" marT="51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176" marR="5176" marT="51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176" marR="5176" marT="51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176" marR="5176" marT="51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176" marR="5176" marT="51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176" marR="5176" marT="51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176" marR="5176" marT="51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176" marR="5176" marT="51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176" marR="5176" marT="51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176" marR="5176" marT="51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176" marR="5176" marT="51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176" marR="5176" marT="51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176" marR="5176" marT="51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176" marR="5176" marT="51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176" marR="5176" marT="5176" marB="0" anchor="ctr"/>
                </a:tc>
                <a:extLst>
                  <a:ext uri="{0D108BD9-81ED-4DB2-BD59-A6C34878D82A}">
                    <a16:rowId xmlns:a16="http://schemas.microsoft.com/office/drawing/2014/main" val="1203636251"/>
                  </a:ext>
                </a:extLst>
              </a:tr>
              <a:tr h="14978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176" marR="5176" marT="51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176" marR="5176" marT="51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176" marR="5176" marT="51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176" marR="5176" marT="51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176" marR="5176" marT="51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176" marR="5176" marT="51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176" marR="5176" marT="51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176" marR="5176" marT="51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176" marR="5176" marT="51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176" marR="5176" marT="51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176" marR="5176" marT="51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176" marR="5176" marT="51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176" marR="5176" marT="51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176" marR="5176" marT="51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176" marR="5176" marT="51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PADAM 8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176" marR="5176" marT="5176" marB="0" anchor="ctr"/>
                </a:tc>
                <a:extLst>
                  <a:ext uri="{0D108BD9-81ED-4DB2-BD59-A6C34878D82A}">
                    <a16:rowId xmlns:a16="http://schemas.microsoft.com/office/drawing/2014/main" val="3315518720"/>
                  </a:ext>
                </a:extLst>
              </a:tr>
              <a:tr h="14978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176" marR="5176" marT="51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176" marR="5176" marT="51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176" marR="5176" marT="51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176" marR="5176" marT="51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176" marR="5176" marT="51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176" marR="5176" marT="51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176" marR="5176" marT="51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176" marR="5176" marT="51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176" marR="5176" marT="51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176" marR="5176" marT="51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176" marR="5176" marT="51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176" marR="5176" marT="51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176" marR="5176" marT="51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176" marR="5176" marT="51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176" marR="5176" marT="51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176" marR="5176" marT="5176" marB="0" anchor="ctr"/>
                </a:tc>
                <a:extLst>
                  <a:ext uri="{0D108BD9-81ED-4DB2-BD59-A6C34878D82A}">
                    <a16:rowId xmlns:a16="http://schemas.microsoft.com/office/drawing/2014/main" val="1780876059"/>
                  </a:ext>
                </a:extLst>
              </a:tr>
              <a:tr h="17979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176" marR="5176" marT="51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176" marR="5176" marT="51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176" marR="5176" marT="51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176" marR="5176" marT="51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176" marR="5176" marT="51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176" marR="5176" marT="51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176" marR="5176" marT="51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176" marR="5176" marT="51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176" marR="5176" marT="51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176" marR="5176" marT="51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176" marR="5176" marT="51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176" marR="5176" marT="51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176" marR="5176" marT="51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176" marR="5176" marT="51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176" marR="5176" marT="51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PADAM 10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176" marR="5176" marT="5176" marB="0" anchor="ctr"/>
                </a:tc>
                <a:extLst>
                  <a:ext uri="{0D108BD9-81ED-4DB2-BD59-A6C34878D82A}">
                    <a16:rowId xmlns:a16="http://schemas.microsoft.com/office/drawing/2014/main" val="1017604892"/>
                  </a:ext>
                </a:extLst>
              </a:tr>
              <a:tr h="14978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176" marR="5176" marT="51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176" marR="5176" marT="51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176" marR="5176" marT="51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176" marR="5176" marT="51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176" marR="5176" marT="51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176" marR="5176" marT="51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176" marR="5176" marT="51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176" marR="5176" marT="51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176" marR="5176" marT="51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176" marR="5176" marT="51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176" marR="5176" marT="51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176" marR="5176" marT="51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176" marR="5176" marT="51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176" marR="5176" marT="51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176" marR="5176" marT="51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176" marR="5176" marT="5176" marB="0" anchor="ctr"/>
                </a:tc>
                <a:extLst>
                  <a:ext uri="{0D108BD9-81ED-4DB2-BD59-A6C34878D82A}">
                    <a16:rowId xmlns:a16="http://schemas.microsoft.com/office/drawing/2014/main" val="733305296"/>
                  </a:ext>
                </a:extLst>
              </a:tr>
              <a:tr h="14978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176" marR="5176" marT="51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176" marR="5176" marT="51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176" marR="5176" marT="51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176" marR="5176" marT="51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176" marR="5176" marT="51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176" marR="5176" marT="51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176" marR="5176" marT="51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176" marR="5176" marT="51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176" marR="5176" marT="51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176" marR="5176" marT="51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176" marR="5176" marT="51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176" marR="5176" marT="51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176" marR="5176" marT="51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176" marR="5176" marT="51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176" marR="5176" marT="51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PADAM 11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176" marR="5176" marT="5176" marB="0" anchor="ctr"/>
                </a:tc>
                <a:extLst>
                  <a:ext uri="{0D108BD9-81ED-4DB2-BD59-A6C34878D82A}">
                    <a16:rowId xmlns:a16="http://schemas.microsoft.com/office/drawing/2014/main" val="1973026823"/>
                  </a:ext>
                </a:extLst>
              </a:tr>
            </a:tbl>
          </a:graphicData>
        </a:graphic>
      </p:graphicFrame>
      <p:sp>
        <p:nvSpPr>
          <p:cNvPr id="31" name="Google Shape;462;p27">
            <a:extLst>
              <a:ext uri="{FF2B5EF4-FFF2-40B4-BE49-F238E27FC236}">
                <a16:creationId xmlns:a16="http://schemas.microsoft.com/office/drawing/2014/main" id="{5CB39651-12B0-CBC9-6B6E-D9B844C629F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1949" y="179892"/>
            <a:ext cx="77001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TABEL INPUT D-FLIP FLOP</a:t>
            </a:r>
            <a:endParaRPr dirty="0"/>
          </a:p>
        </p:txBody>
      </p:sp>
      <p:graphicFrame>
        <p:nvGraphicFramePr>
          <p:cNvPr id="32" name="Table 31">
            <a:extLst>
              <a:ext uri="{FF2B5EF4-FFF2-40B4-BE49-F238E27FC236}">
                <a16:creationId xmlns:a16="http://schemas.microsoft.com/office/drawing/2014/main" id="{8DAA13C7-D750-1C2D-EAA3-0B51B422D3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5164704"/>
              </p:ext>
            </p:extLst>
          </p:nvPr>
        </p:nvGraphicFramePr>
        <p:xfrm>
          <a:off x="7444505" y="1413813"/>
          <a:ext cx="1371600" cy="2179067"/>
        </p:xfrm>
        <a:graphic>
          <a:graphicData uri="http://schemas.openxmlformats.org/drawingml/2006/table">
            <a:tbl>
              <a:tblPr firstRow="1" bandRow="1">
                <a:tableStyleId>{FC0D16B3-77BE-4DAB-B674-4E99B3C9A1B2}</a:tableStyleId>
              </a:tblPr>
              <a:tblGrid>
                <a:gridCol w="321799">
                  <a:extLst>
                    <a:ext uri="{9D8B030D-6E8A-4147-A177-3AD203B41FA5}">
                      <a16:colId xmlns:a16="http://schemas.microsoft.com/office/drawing/2014/main" val="2016626058"/>
                    </a:ext>
                  </a:extLst>
                </a:gridCol>
                <a:gridCol w="312185">
                  <a:extLst>
                    <a:ext uri="{9D8B030D-6E8A-4147-A177-3AD203B41FA5}">
                      <a16:colId xmlns:a16="http://schemas.microsoft.com/office/drawing/2014/main" val="2777116952"/>
                    </a:ext>
                  </a:extLst>
                </a:gridCol>
                <a:gridCol w="737616">
                  <a:extLst>
                    <a:ext uri="{9D8B030D-6E8A-4147-A177-3AD203B41FA5}">
                      <a16:colId xmlns:a16="http://schemas.microsoft.com/office/drawing/2014/main" val="2306143942"/>
                    </a:ext>
                  </a:extLst>
                </a:gridCol>
              </a:tblGrid>
              <a:tr h="56099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Q(+1)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0432718"/>
                  </a:ext>
                </a:extLst>
              </a:tr>
              <a:tr h="40451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087059"/>
                  </a:ext>
                </a:extLst>
              </a:tr>
              <a:tr h="40451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0494089"/>
                  </a:ext>
                </a:extLst>
              </a:tr>
              <a:tr h="40451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8981115"/>
                  </a:ext>
                </a:extLst>
              </a:tr>
              <a:tr h="40451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245624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A5535F4-E6EE-5B59-6B87-F8CBA93B90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927" y="367766"/>
            <a:ext cx="8110146" cy="4407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5770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16CE44-1AF1-1A37-2AEA-5B2BADF768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1950" y="664022"/>
            <a:ext cx="7700100" cy="365700"/>
          </a:xfrm>
        </p:spPr>
        <p:txBody>
          <a:bodyPr/>
          <a:lstStyle/>
          <a:p>
            <a:r>
              <a:rPr lang="en-US" dirty="0"/>
              <a:t>SUM OF PRODUCT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B3E1EA9-A4F6-EC0B-6918-657AB00936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912" y="1746348"/>
            <a:ext cx="1804466" cy="10389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31DD8F4-1B8A-8394-64E8-A9A6579846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4960" y="1746348"/>
            <a:ext cx="1790951" cy="103360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69DC4E9-CBA1-E085-F142-3C5B9A18BD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9493" y="1746347"/>
            <a:ext cx="1786664" cy="103360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BA9705A-C4FC-66FA-7217-C594F11E73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4545" y="3563720"/>
            <a:ext cx="1786664" cy="103978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43734CC-7B1A-49DD-D17D-79E6AE8A6D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89665" y="3532573"/>
            <a:ext cx="1811199" cy="1070927"/>
          </a:xfrm>
          <a:prstGeom prst="rect">
            <a:avLst/>
          </a:prstGeom>
        </p:spPr>
      </p:pic>
      <p:sp>
        <p:nvSpPr>
          <p:cNvPr id="16" name="Google Shape;517;p32">
            <a:extLst>
              <a:ext uri="{FF2B5EF4-FFF2-40B4-BE49-F238E27FC236}">
                <a16:creationId xmlns:a16="http://schemas.microsoft.com/office/drawing/2014/main" id="{6CC374E1-20DF-FD48-33BF-63F805537B19}"/>
              </a:ext>
            </a:extLst>
          </p:cNvPr>
          <p:cNvSpPr txBox="1">
            <a:spLocks/>
          </p:cNvSpPr>
          <p:nvPr/>
        </p:nvSpPr>
        <p:spPr>
          <a:xfrm>
            <a:off x="287708" y="1380647"/>
            <a:ext cx="1942873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Source Sans Pro"/>
              <a:buChar char="●"/>
              <a:defRPr sz="13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urce Sans Pro"/>
              <a:buChar char="○"/>
              <a:defRPr sz="1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urce Sans Pro"/>
              <a:buChar char="■"/>
              <a:defRPr sz="1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urce Sans Pro"/>
              <a:buChar char="●"/>
              <a:defRPr sz="1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urce Sans Pro"/>
              <a:buChar char="○"/>
              <a:defRPr sz="1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urce Sans Pro"/>
              <a:buChar char="■"/>
              <a:defRPr sz="1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urce Sans Pro"/>
              <a:buChar char="●"/>
              <a:defRPr sz="1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urce Sans Pro"/>
              <a:buChar char="○"/>
              <a:defRPr sz="1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Source Sans Pro"/>
              <a:buChar char="■"/>
              <a:defRPr sz="1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 algn="ctr">
              <a:spcAft>
                <a:spcPts val="1600"/>
              </a:spcAft>
              <a:buFont typeface="Source Sans Pro"/>
              <a:buNone/>
            </a:pPr>
            <a:r>
              <a:rPr lang="en-US" dirty="0"/>
              <a:t>DV = WXYZ + VY' + VZ'</a:t>
            </a:r>
          </a:p>
        </p:txBody>
      </p:sp>
      <p:sp>
        <p:nvSpPr>
          <p:cNvPr id="17" name="Google Shape;517;p32">
            <a:extLst>
              <a:ext uri="{FF2B5EF4-FFF2-40B4-BE49-F238E27FC236}">
                <a16:creationId xmlns:a16="http://schemas.microsoft.com/office/drawing/2014/main" id="{140C45A6-B4A9-D147-351F-4666E807BF32}"/>
              </a:ext>
            </a:extLst>
          </p:cNvPr>
          <p:cNvSpPr txBox="1">
            <a:spLocks/>
          </p:cNvSpPr>
          <p:nvPr/>
        </p:nvSpPr>
        <p:spPr>
          <a:xfrm>
            <a:off x="3392444" y="1380647"/>
            <a:ext cx="2275982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Source Sans Pro"/>
              <a:buChar char="●"/>
              <a:defRPr sz="13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urce Sans Pro"/>
              <a:buChar char="○"/>
              <a:defRPr sz="1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urce Sans Pro"/>
              <a:buChar char="■"/>
              <a:defRPr sz="1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urce Sans Pro"/>
              <a:buChar char="●"/>
              <a:defRPr sz="1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urce Sans Pro"/>
              <a:buChar char="○"/>
              <a:defRPr sz="1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urce Sans Pro"/>
              <a:buChar char="■"/>
              <a:defRPr sz="1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urce Sans Pro"/>
              <a:buChar char="●"/>
              <a:defRPr sz="1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urce Sans Pro"/>
              <a:buChar char="○"/>
              <a:defRPr sz="1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Source Sans Pro"/>
              <a:buChar char="■"/>
              <a:defRPr sz="1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 algn="ctr">
              <a:spcAft>
                <a:spcPts val="1600"/>
              </a:spcAft>
              <a:buFont typeface="Source Sans Pro"/>
              <a:buNone/>
            </a:pPr>
            <a:r>
              <a:rPr lang="en-US" dirty="0"/>
              <a:t>DW = W'XYZ + WX' + WY' + WZ'</a:t>
            </a:r>
          </a:p>
        </p:txBody>
      </p:sp>
      <p:sp>
        <p:nvSpPr>
          <p:cNvPr id="18" name="Google Shape;517;p32">
            <a:extLst>
              <a:ext uri="{FF2B5EF4-FFF2-40B4-BE49-F238E27FC236}">
                <a16:creationId xmlns:a16="http://schemas.microsoft.com/office/drawing/2014/main" id="{8AB1D758-05E9-F6D2-2B44-6D1EFD9BF2EC}"/>
              </a:ext>
            </a:extLst>
          </p:cNvPr>
          <p:cNvSpPr txBox="1">
            <a:spLocks/>
          </p:cNvSpPr>
          <p:nvPr/>
        </p:nvSpPr>
        <p:spPr>
          <a:xfrm>
            <a:off x="6821388" y="1368782"/>
            <a:ext cx="1942873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Source Sans Pro"/>
              <a:buChar char="●"/>
              <a:defRPr sz="13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urce Sans Pro"/>
              <a:buChar char="○"/>
              <a:defRPr sz="1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urce Sans Pro"/>
              <a:buChar char="■"/>
              <a:defRPr sz="1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urce Sans Pro"/>
              <a:buChar char="●"/>
              <a:defRPr sz="1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urce Sans Pro"/>
              <a:buChar char="○"/>
              <a:defRPr sz="1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urce Sans Pro"/>
              <a:buChar char="■"/>
              <a:defRPr sz="1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urce Sans Pro"/>
              <a:buChar char="●"/>
              <a:defRPr sz="1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urce Sans Pro"/>
              <a:buChar char="○"/>
              <a:defRPr sz="1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Source Sans Pro"/>
              <a:buChar char="■"/>
              <a:defRPr sz="1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 algn="ctr">
              <a:spcAft>
                <a:spcPts val="1600"/>
              </a:spcAft>
              <a:buFont typeface="Source Sans Pro"/>
              <a:buNone/>
            </a:pPr>
            <a:r>
              <a:rPr lang="en-US" dirty="0"/>
              <a:t>DX = V'X'YZ + XY' + XZ'</a:t>
            </a:r>
          </a:p>
        </p:txBody>
      </p:sp>
      <p:sp>
        <p:nvSpPr>
          <p:cNvPr id="19" name="Google Shape;517;p32">
            <a:extLst>
              <a:ext uri="{FF2B5EF4-FFF2-40B4-BE49-F238E27FC236}">
                <a16:creationId xmlns:a16="http://schemas.microsoft.com/office/drawing/2014/main" id="{838C6301-5691-2F15-0467-1CE962A24FAE}"/>
              </a:ext>
            </a:extLst>
          </p:cNvPr>
          <p:cNvSpPr txBox="1">
            <a:spLocks/>
          </p:cNvSpPr>
          <p:nvPr/>
        </p:nvSpPr>
        <p:spPr>
          <a:xfrm>
            <a:off x="1906440" y="3163944"/>
            <a:ext cx="1942873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Source Sans Pro"/>
              <a:buChar char="●"/>
              <a:defRPr sz="13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urce Sans Pro"/>
              <a:buChar char="○"/>
              <a:defRPr sz="1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urce Sans Pro"/>
              <a:buChar char="■"/>
              <a:defRPr sz="1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urce Sans Pro"/>
              <a:buChar char="●"/>
              <a:defRPr sz="1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urce Sans Pro"/>
              <a:buChar char="○"/>
              <a:defRPr sz="1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urce Sans Pro"/>
              <a:buChar char="■"/>
              <a:defRPr sz="1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urce Sans Pro"/>
              <a:buChar char="●"/>
              <a:defRPr sz="1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urce Sans Pro"/>
              <a:buChar char="○"/>
              <a:defRPr sz="1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Source Sans Pro"/>
              <a:buChar char="■"/>
              <a:defRPr sz="1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 algn="ctr">
              <a:spcAft>
                <a:spcPts val="1600"/>
              </a:spcAft>
              <a:buFont typeface="Source Sans Pro"/>
              <a:buNone/>
            </a:pPr>
            <a:r>
              <a:rPr lang="en-US" dirty="0"/>
              <a:t>DY = Y'Z + YZ'</a:t>
            </a:r>
          </a:p>
        </p:txBody>
      </p:sp>
      <p:sp>
        <p:nvSpPr>
          <p:cNvPr id="20" name="Google Shape;517;p32">
            <a:extLst>
              <a:ext uri="{FF2B5EF4-FFF2-40B4-BE49-F238E27FC236}">
                <a16:creationId xmlns:a16="http://schemas.microsoft.com/office/drawing/2014/main" id="{8EFC9299-E1A8-BF80-D621-6795D7C2F1A8}"/>
              </a:ext>
            </a:extLst>
          </p:cNvPr>
          <p:cNvSpPr txBox="1">
            <a:spLocks/>
          </p:cNvSpPr>
          <p:nvPr/>
        </p:nvSpPr>
        <p:spPr>
          <a:xfrm>
            <a:off x="5223827" y="3130879"/>
            <a:ext cx="1942873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Source Sans Pro"/>
              <a:buChar char="●"/>
              <a:defRPr sz="13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urce Sans Pro"/>
              <a:buChar char="○"/>
              <a:defRPr sz="1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urce Sans Pro"/>
              <a:buChar char="■"/>
              <a:defRPr sz="1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urce Sans Pro"/>
              <a:buChar char="●"/>
              <a:defRPr sz="1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urce Sans Pro"/>
              <a:buChar char="○"/>
              <a:defRPr sz="1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urce Sans Pro"/>
              <a:buChar char="■"/>
              <a:defRPr sz="1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urce Sans Pro"/>
              <a:buChar char="●"/>
              <a:defRPr sz="1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urce Sans Pro"/>
              <a:buChar char="○"/>
              <a:defRPr sz="1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Source Sans Pro"/>
              <a:buChar char="■"/>
              <a:defRPr sz="1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 algn="ctr">
              <a:spcAft>
                <a:spcPts val="1600"/>
              </a:spcAft>
              <a:buFont typeface="Source Sans Pro"/>
              <a:buNone/>
            </a:pPr>
            <a:r>
              <a:rPr lang="en-US" dirty="0"/>
              <a:t>DZ =Z'</a:t>
            </a:r>
          </a:p>
        </p:txBody>
      </p:sp>
    </p:spTree>
    <p:extLst>
      <p:ext uri="{BB962C8B-B14F-4D97-AF65-F5344CB8AC3E}">
        <p14:creationId xmlns:p14="http://schemas.microsoft.com/office/powerpoint/2010/main" val="4197638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462;p27">
            <a:extLst>
              <a:ext uri="{FF2B5EF4-FFF2-40B4-BE49-F238E27FC236}">
                <a16:creationId xmlns:a16="http://schemas.microsoft.com/office/drawing/2014/main" id="{5CB39651-12B0-CBC9-6B6E-D9B844C629F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1949" y="179892"/>
            <a:ext cx="77001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BINER KE SEVEN SEGMENT</a:t>
            </a:r>
            <a:endParaRPr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CAF4735B-5D86-9E3C-0AC6-EB784C33BE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5085405"/>
              </p:ext>
            </p:extLst>
          </p:nvPr>
        </p:nvGraphicFramePr>
        <p:xfrm>
          <a:off x="487679" y="545592"/>
          <a:ext cx="6291072" cy="3763272"/>
        </p:xfrm>
        <a:graphic>
          <a:graphicData uri="http://schemas.openxmlformats.org/drawingml/2006/table">
            <a:tbl>
              <a:tblPr>
                <a:tableStyleId>{FC0D16B3-77BE-4DAB-B674-4E99B3C9A1B2}</a:tableStyleId>
              </a:tblPr>
              <a:tblGrid>
                <a:gridCol w="225003">
                  <a:extLst>
                    <a:ext uri="{9D8B030D-6E8A-4147-A177-3AD203B41FA5}">
                      <a16:colId xmlns:a16="http://schemas.microsoft.com/office/drawing/2014/main" val="2879945398"/>
                    </a:ext>
                  </a:extLst>
                </a:gridCol>
                <a:gridCol w="432005">
                  <a:extLst>
                    <a:ext uri="{9D8B030D-6E8A-4147-A177-3AD203B41FA5}">
                      <a16:colId xmlns:a16="http://schemas.microsoft.com/office/drawing/2014/main" val="1882749210"/>
                    </a:ext>
                  </a:extLst>
                </a:gridCol>
                <a:gridCol w="432005">
                  <a:extLst>
                    <a:ext uri="{9D8B030D-6E8A-4147-A177-3AD203B41FA5}">
                      <a16:colId xmlns:a16="http://schemas.microsoft.com/office/drawing/2014/main" val="1330945415"/>
                    </a:ext>
                  </a:extLst>
                </a:gridCol>
                <a:gridCol w="432005">
                  <a:extLst>
                    <a:ext uri="{9D8B030D-6E8A-4147-A177-3AD203B41FA5}">
                      <a16:colId xmlns:a16="http://schemas.microsoft.com/office/drawing/2014/main" val="1033676476"/>
                    </a:ext>
                  </a:extLst>
                </a:gridCol>
                <a:gridCol w="432005">
                  <a:extLst>
                    <a:ext uri="{9D8B030D-6E8A-4147-A177-3AD203B41FA5}">
                      <a16:colId xmlns:a16="http://schemas.microsoft.com/office/drawing/2014/main" val="3051099182"/>
                    </a:ext>
                  </a:extLst>
                </a:gridCol>
                <a:gridCol w="432005">
                  <a:extLst>
                    <a:ext uri="{9D8B030D-6E8A-4147-A177-3AD203B41FA5}">
                      <a16:colId xmlns:a16="http://schemas.microsoft.com/office/drawing/2014/main" val="166423836"/>
                    </a:ext>
                  </a:extLst>
                </a:gridCol>
                <a:gridCol w="882009">
                  <a:extLst>
                    <a:ext uri="{9D8B030D-6E8A-4147-A177-3AD203B41FA5}">
                      <a16:colId xmlns:a16="http://schemas.microsoft.com/office/drawing/2014/main" val="2121651314"/>
                    </a:ext>
                  </a:extLst>
                </a:gridCol>
                <a:gridCol w="432005">
                  <a:extLst>
                    <a:ext uri="{9D8B030D-6E8A-4147-A177-3AD203B41FA5}">
                      <a16:colId xmlns:a16="http://schemas.microsoft.com/office/drawing/2014/main" val="2122560569"/>
                    </a:ext>
                  </a:extLst>
                </a:gridCol>
                <a:gridCol w="432005">
                  <a:extLst>
                    <a:ext uri="{9D8B030D-6E8A-4147-A177-3AD203B41FA5}">
                      <a16:colId xmlns:a16="http://schemas.microsoft.com/office/drawing/2014/main" val="1161769076"/>
                    </a:ext>
                  </a:extLst>
                </a:gridCol>
                <a:gridCol w="432005">
                  <a:extLst>
                    <a:ext uri="{9D8B030D-6E8A-4147-A177-3AD203B41FA5}">
                      <a16:colId xmlns:a16="http://schemas.microsoft.com/office/drawing/2014/main" val="926133025"/>
                    </a:ext>
                  </a:extLst>
                </a:gridCol>
                <a:gridCol w="432005">
                  <a:extLst>
                    <a:ext uri="{9D8B030D-6E8A-4147-A177-3AD203B41FA5}">
                      <a16:colId xmlns:a16="http://schemas.microsoft.com/office/drawing/2014/main" val="456064807"/>
                    </a:ext>
                  </a:extLst>
                </a:gridCol>
                <a:gridCol w="432005">
                  <a:extLst>
                    <a:ext uri="{9D8B030D-6E8A-4147-A177-3AD203B41FA5}">
                      <a16:colId xmlns:a16="http://schemas.microsoft.com/office/drawing/2014/main" val="3491998047"/>
                    </a:ext>
                  </a:extLst>
                </a:gridCol>
                <a:gridCol w="432005">
                  <a:extLst>
                    <a:ext uri="{9D8B030D-6E8A-4147-A177-3AD203B41FA5}">
                      <a16:colId xmlns:a16="http://schemas.microsoft.com/office/drawing/2014/main" val="2967470913"/>
                    </a:ext>
                  </a:extLst>
                </a:gridCol>
                <a:gridCol w="432005">
                  <a:extLst>
                    <a:ext uri="{9D8B030D-6E8A-4147-A177-3AD203B41FA5}">
                      <a16:colId xmlns:a16="http://schemas.microsoft.com/office/drawing/2014/main" val="3747770222"/>
                    </a:ext>
                  </a:extLst>
                </a:gridCol>
              </a:tblGrid>
              <a:tr h="15680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m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745" marR="4745" marT="47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V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745" marR="4745" marT="47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W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745" marR="4745" marT="47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X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745" marR="4745" marT="47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Y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745" marR="4745" marT="47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Z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745" marR="4745" marT="47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ANGKA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745" marR="4745" marT="47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A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745" marR="4745" marT="47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B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745" marR="4745" marT="47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C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745" marR="4745" marT="47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D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745" marR="4745" marT="47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745" marR="4745" marT="47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F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745" marR="4745" marT="47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G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745" marR="4745" marT="4745" marB="0" anchor="ctr"/>
                </a:tc>
                <a:extLst>
                  <a:ext uri="{0D108BD9-81ED-4DB2-BD59-A6C34878D82A}">
                    <a16:rowId xmlns:a16="http://schemas.microsoft.com/office/drawing/2014/main" val="2310292684"/>
                  </a:ext>
                </a:extLst>
              </a:tr>
              <a:tr h="15680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745" marR="4745" marT="47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745" marR="4745" marT="47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745" marR="4745" marT="47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745" marR="4745" marT="47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745" marR="4745" marT="47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745" marR="4745" marT="47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745" marR="4745" marT="47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745" marR="4745" marT="47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745" marR="4745" marT="47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745" marR="4745" marT="47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745" marR="4745" marT="47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745" marR="4745" marT="47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745" marR="4745" marT="47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745" marR="4745" marT="4745" marB="0" anchor="ctr"/>
                </a:tc>
                <a:extLst>
                  <a:ext uri="{0D108BD9-81ED-4DB2-BD59-A6C34878D82A}">
                    <a16:rowId xmlns:a16="http://schemas.microsoft.com/office/drawing/2014/main" val="278396327"/>
                  </a:ext>
                </a:extLst>
              </a:tr>
              <a:tr h="15680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745" marR="4745" marT="47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745" marR="4745" marT="47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745" marR="4745" marT="47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745" marR="4745" marT="47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745" marR="4745" marT="47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745" marR="4745" marT="47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PADAM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745" marR="4745" marT="47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745" marR="4745" marT="47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745" marR="4745" marT="47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745" marR="4745" marT="47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745" marR="4745" marT="47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745" marR="4745" marT="47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745" marR="4745" marT="47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745" marR="4745" marT="4745" marB="0" anchor="ctr"/>
                </a:tc>
                <a:extLst>
                  <a:ext uri="{0D108BD9-81ED-4DB2-BD59-A6C34878D82A}">
                    <a16:rowId xmlns:a16="http://schemas.microsoft.com/office/drawing/2014/main" val="1722049149"/>
                  </a:ext>
                </a:extLst>
              </a:tr>
              <a:tr h="15680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745" marR="4745" marT="47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745" marR="4745" marT="47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745" marR="4745" marT="47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745" marR="4745" marT="47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745" marR="4745" marT="47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745" marR="4745" marT="47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745" marR="4745" marT="47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745" marR="4745" marT="47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745" marR="4745" marT="47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745" marR="4745" marT="47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745" marR="4745" marT="47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745" marR="4745" marT="47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745" marR="4745" marT="47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745" marR="4745" marT="4745" marB="0" anchor="ctr"/>
                </a:tc>
                <a:extLst>
                  <a:ext uri="{0D108BD9-81ED-4DB2-BD59-A6C34878D82A}">
                    <a16:rowId xmlns:a16="http://schemas.microsoft.com/office/drawing/2014/main" val="974743414"/>
                  </a:ext>
                </a:extLst>
              </a:tr>
              <a:tr h="15680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745" marR="4745" marT="47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745" marR="4745" marT="47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745" marR="4745" marT="47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745" marR="4745" marT="47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745" marR="4745" marT="47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745" marR="4745" marT="47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PADAM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745" marR="4745" marT="47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745" marR="4745" marT="47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745" marR="4745" marT="47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745" marR="4745" marT="47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745" marR="4745" marT="47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745" marR="4745" marT="47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745" marR="4745" marT="47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745" marR="4745" marT="4745" marB="0" anchor="ctr"/>
                </a:tc>
                <a:extLst>
                  <a:ext uri="{0D108BD9-81ED-4DB2-BD59-A6C34878D82A}">
                    <a16:rowId xmlns:a16="http://schemas.microsoft.com/office/drawing/2014/main" val="4204801583"/>
                  </a:ext>
                </a:extLst>
              </a:tr>
              <a:tr h="15680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745" marR="4745" marT="47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745" marR="4745" marT="47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745" marR="4745" marT="47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745" marR="4745" marT="47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745" marR="4745" marT="47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745" marR="4745" marT="47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745" marR="4745" marT="47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745" marR="4745" marT="47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745" marR="4745" marT="47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745" marR="4745" marT="47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745" marR="4745" marT="47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745" marR="4745" marT="47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745" marR="4745" marT="47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745" marR="4745" marT="4745" marB="0" anchor="ctr"/>
                </a:tc>
                <a:extLst>
                  <a:ext uri="{0D108BD9-81ED-4DB2-BD59-A6C34878D82A}">
                    <a16:rowId xmlns:a16="http://schemas.microsoft.com/office/drawing/2014/main" val="1535720603"/>
                  </a:ext>
                </a:extLst>
              </a:tr>
              <a:tr h="15680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745" marR="4745" marT="47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745" marR="4745" marT="47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745" marR="4745" marT="47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745" marR="4745" marT="47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745" marR="4745" marT="47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745" marR="4745" marT="47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PADAM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745" marR="4745" marT="47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745" marR="4745" marT="47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745" marR="4745" marT="47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745" marR="4745" marT="47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745" marR="4745" marT="47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745" marR="4745" marT="47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745" marR="4745" marT="47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745" marR="4745" marT="4745" marB="0" anchor="ctr"/>
                </a:tc>
                <a:extLst>
                  <a:ext uri="{0D108BD9-81ED-4DB2-BD59-A6C34878D82A}">
                    <a16:rowId xmlns:a16="http://schemas.microsoft.com/office/drawing/2014/main" val="3209137724"/>
                  </a:ext>
                </a:extLst>
              </a:tr>
              <a:tr h="15680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745" marR="4745" marT="47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745" marR="4745" marT="47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745" marR="4745" marT="47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745" marR="4745" marT="47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745" marR="4745" marT="47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745" marR="4745" marT="47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745" marR="4745" marT="47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745" marR="4745" marT="47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745" marR="4745" marT="47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745" marR="4745" marT="47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745" marR="4745" marT="47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745" marR="4745" marT="47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745" marR="4745" marT="47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745" marR="4745" marT="4745" marB="0" anchor="ctr"/>
                </a:tc>
                <a:extLst>
                  <a:ext uri="{0D108BD9-81ED-4DB2-BD59-A6C34878D82A}">
                    <a16:rowId xmlns:a16="http://schemas.microsoft.com/office/drawing/2014/main" val="3161166980"/>
                  </a:ext>
                </a:extLst>
              </a:tr>
              <a:tr h="15680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7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745" marR="4745" marT="47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745" marR="4745" marT="47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745" marR="4745" marT="47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745" marR="4745" marT="47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745" marR="4745" marT="47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745" marR="4745" marT="47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PADAM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745" marR="4745" marT="47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745" marR="4745" marT="47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745" marR="4745" marT="47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745" marR="4745" marT="47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745" marR="4745" marT="47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745" marR="4745" marT="47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745" marR="4745" marT="47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745" marR="4745" marT="4745" marB="0" anchor="ctr"/>
                </a:tc>
                <a:extLst>
                  <a:ext uri="{0D108BD9-81ED-4DB2-BD59-A6C34878D82A}">
                    <a16:rowId xmlns:a16="http://schemas.microsoft.com/office/drawing/2014/main" val="3487679767"/>
                  </a:ext>
                </a:extLst>
              </a:tr>
              <a:tr h="15680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745" marR="4745" marT="47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745" marR="4745" marT="47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745" marR="4745" marT="47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745" marR="4745" marT="47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745" marR="4745" marT="47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745" marR="4745" marT="47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745" marR="4745" marT="47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745" marR="4745" marT="47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745" marR="4745" marT="47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745" marR="4745" marT="47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745" marR="4745" marT="47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745" marR="4745" marT="47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745" marR="4745" marT="47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745" marR="4745" marT="4745" marB="0" anchor="ctr"/>
                </a:tc>
                <a:extLst>
                  <a:ext uri="{0D108BD9-81ED-4DB2-BD59-A6C34878D82A}">
                    <a16:rowId xmlns:a16="http://schemas.microsoft.com/office/drawing/2014/main" val="3633470903"/>
                  </a:ext>
                </a:extLst>
              </a:tr>
              <a:tr h="15680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9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745" marR="4745" marT="47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745" marR="4745" marT="47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745" marR="4745" marT="47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745" marR="4745" marT="47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745" marR="4745" marT="47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745" marR="4745" marT="47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PADAM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745" marR="4745" marT="47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745" marR="4745" marT="47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745" marR="4745" marT="47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745" marR="4745" marT="47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745" marR="4745" marT="47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745" marR="4745" marT="47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745" marR="4745" marT="47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745" marR="4745" marT="4745" marB="0" anchor="ctr"/>
                </a:tc>
                <a:extLst>
                  <a:ext uri="{0D108BD9-81ED-4DB2-BD59-A6C34878D82A}">
                    <a16:rowId xmlns:a16="http://schemas.microsoft.com/office/drawing/2014/main" val="3267062505"/>
                  </a:ext>
                </a:extLst>
              </a:tr>
              <a:tr h="15680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10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745" marR="4745" marT="47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745" marR="4745" marT="47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745" marR="4745" marT="47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745" marR="4745" marT="47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745" marR="4745" marT="47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745" marR="4745" marT="47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745" marR="4745" marT="47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745" marR="4745" marT="47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745" marR="4745" marT="47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745" marR="4745" marT="47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745" marR="4745" marT="47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745" marR="4745" marT="47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745" marR="4745" marT="47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745" marR="4745" marT="4745" marB="0" anchor="ctr"/>
                </a:tc>
                <a:extLst>
                  <a:ext uri="{0D108BD9-81ED-4DB2-BD59-A6C34878D82A}">
                    <a16:rowId xmlns:a16="http://schemas.microsoft.com/office/drawing/2014/main" val="1470043549"/>
                  </a:ext>
                </a:extLst>
              </a:tr>
              <a:tr h="15680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11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745" marR="4745" marT="47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745" marR="4745" marT="47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745" marR="4745" marT="47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745" marR="4745" marT="47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745" marR="4745" marT="47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745" marR="4745" marT="47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PADAM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745" marR="4745" marT="47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745" marR="4745" marT="47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745" marR="4745" marT="47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745" marR="4745" marT="47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745" marR="4745" marT="47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745" marR="4745" marT="47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745" marR="4745" marT="47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745" marR="4745" marT="4745" marB="0" anchor="ctr"/>
                </a:tc>
                <a:extLst>
                  <a:ext uri="{0D108BD9-81ED-4DB2-BD59-A6C34878D82A}">
                    <a16:rowId xmlns:a16="http://schemas.microsoft.com/office/drawing/2014/main" val="3421498607"/>
                  </a:ext>
                </a:extLst>
              </a:tr>
              <a:tr h="15680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12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745" marR="4745" marT="47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745" marR="4745" marT="47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745" marR="4745" marT="47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745" marR="4745" marT="47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745" marR="4745" marT="47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745" marR="4745" marT="47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745" marR="4745" marT="47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745" marR="4745" marT="47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745" marR="4745" marT="47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745" marR="4745" marT="47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745" marR="4745" marT="47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745" marR="4745" marT="47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745" marR="4745" marT="47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745" marR="4745" marT="4745" marB="0" anchor="ctr"/>
                </a:tc>
                <a:extLst>
                  <a:ext uri="{0D108BD9-81ED-4DB2-BD59-A6C34878D82A}">
                    <a16:rowId xmlns:a16="http://schemas.microsoft.com/office/drawing/2014/main" val="1830568325"/>
                  </a:ext>
                </a:extLst>
              </a:tr>
              <a:tr h="15680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13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745" marR="4745" marT="47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745" marR="4745" marT="47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745" marR="4745" marT="47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745" marR="4745" marT="47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745" marR="4745" marT="47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745" marR="4745" marT="47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PADAM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745" marR="4745" marT="47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745" marR="4745" marT="47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745" marR="4745" marT="47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745" marR="4745" marT="47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745" marR="4745" marT="47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745" marR="4745" marT="47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745" marR="4745" marT="47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745" marR="4745" marT="4745" marB="0" anchor="ctr"/>
                </a:tc>
                <a:extLst>
                  <a:ext uri="{0D108BD9-81ED-4DB2-BD59-A6C34878D82A}">
                    <a16:rowId xmlns:a16="http://schemas.microsoft.com/office/drawing/2014/main" val="2560532304"/>
                  </a:ext>
                </a:extLst>
              </a:tr>
              <a:tr h="15680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14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745" marR="4745" marT="47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745" marR="4745" marT="47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745" marR="4745" marT="47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745" marR="4745" marT="47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745" marR="4745" marT="47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745" marR="4745" marT="47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7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745" marR="4745" marT="47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745" marR="4745" marT="47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745" marR="4745" marT="47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745" marR="4745" marT="47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745" marR="4745" marT="47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745" marR="4745" marT="47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745" marR="4745" marT="47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745" marR="4745" marT="4745" marB="0" anchor="ctr"/>
                </a:tc>
                <a:extLst>
                  <a:ext uri="{0D108BD9-81ED-4DB2-BD59-A6C34878D82A}">
                    <a16:rowId xmlns:a16="http://schemas.microsoft.com/office/drawing/2014/main" val="1613640952"/>
                  </a:ext>
                </a:extLst>
              </a:tr>
              <a:tr h="15680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15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745" marR="4745" marT="47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745" marR="4745" marT="47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745" marR="4745" marT="47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745" marR="4745" marT="47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745" marR="4745" marT="47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745" marR="4745" marT="47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PADAM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745" marR="4745" marT="47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745" marR="4745" marT="47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745" marR="4745" marT="47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745" marR="4745" marT="47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745" marR="4745" marT="47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745" marR="4745" marT="47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745" marR="4745" marT="47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745" marR="4745" marT="4745" marB="0" anchor="ctr"/>
                </a:tc>
                <a:extLst>
                  <a:ext uri="{0D108BD9-81ED-4DB2-BD59-A6C34878D82A}">
                    <a16:rowId xmlns:a16="http://schemas.microsoft.com/office/drawing/2014/main" val="1260129206"/>
                  </a:ext>
                </a:extLst>
              </a:tr>
              <a:tr h="15680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16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745" marR="4745" marT="47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745" marR="4745" marT="47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745" marR="4745" marT="47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745" marR="4745" marT="47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745" marR="4745" marT="47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745" marR="4745" marT="47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745" marR="4745" marT="47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745" marR="4745" marT="47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745" marR="4745" marT="47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745" marR="4745" marT="47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745" marR="4745" marT="47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745" marR="4745" marT="47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745" marR="4745" marT="47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745" marR="4745" marT="4745" marB="0" anchor="ctr"/>
                </a:tc>
                <a:extLst>
                  <a:ext uri="{0D108BD9-81ED-4DB2-BD59-A6C34878D82A}">
                    <a16:rowId xmlns:a16="http://schemas.microsoft.com/office/drawing/2014/main" val="2742688254"/>
                  </a:ext>
                </a:extLst>
              </a:tr>
              <a:tr h="15680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17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745" marR="4745" marT="47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745" marR="4745" marT="47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745" marR="4745" marT="47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745" marR="4745" marT="47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745" marR="4745" marT="47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745" marR="4745" marT="47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PADAM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745" marR="4745" marT="47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745" marR="4745" marT="47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745" marR="4745" marT="47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745" marR="4745" marT="47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745" marR="4745" marT="47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745" marR="4745" marT="47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745" marR="4745" marT="47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745" marR="4745" marT="4745" marB="0" anchor="ctr"/>
                </a:tc>
                <a:extLst>
                  <a:ext uri="{0D108BD9-81ED-4DB2-BD59-A6C34878D82A}">
                    <a16:rowId xmlns:a16="http://schemas.microsoft.com/office/drawing/2014/main" val="3208304925"/>
                  </a:ext>
                </a:extLst>
              </a:tr>
              <a:tr h="15680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18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745" marR="4745" marT="47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745" marR="4745" marT="47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745" marR="4745" marT="47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745" marR="4745" marT="47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745" marR="4745" marT="47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745" marR="4745" marT="47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9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745" marR="4745" marT="47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745" marR="4745" marT="47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745" marR="4745" marT="47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745" marR="4745" marT="47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745" marR="4745" marT="47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745" marR="4745" marT="47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745" marR="4745" marT="47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745" marR="4745" marT="4745" marB="0" anchor="ctr"/>
                </a:tc>
                <a:extLst>
                  <a:ext uri="{0D108BD9-81ED-4DB2-BD59-A6C34878D82A}">
                    <a16:rowId xmlns:a16="http://schemas.microsoft.com/office/drawing/2014/main" val="3963826474"/>
                  </a:ext>
                </a:extLst>
              </a:tr>
              <a:tr h="15680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19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745" marR="4745" marT="47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745" marR="4745" marT="47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745" marR="4745" marT="47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745" marR="4745" marT="47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745" marR="4745" marT="47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745" marR="4745" marT="47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PADAM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745" marR="4745" marT="47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745" marR="4745" marT="47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745" marR="4745" marT="47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745" marR="4745" marT="47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745" marR="4745" marT="47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745" marR="4745" marT="47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745" marR="4745" marT="47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745" marR="4745" marT="4745" marB="0" anchor="ctr"/>
                </a:tc>
                <a:extLst>
                  <a:ext uri="{0D108BD9-81ED-4DB2-BD59-A6C34878D82A}">
                    <a16:rowId xmlns:a16="http://schemas.microsoft.com/office/drawing/2014/main" val="3543243003"/>
                  </a:ext>
                </a:extLst>
              </a:tr>
              <a:tr h="15680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20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745" marR="4745" marT="47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745" marR="4745" marT="47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745" marR="4745" marT="47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745" marR="4745" marT="47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745" marR="4745" marT="47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745" marR="4745" marT="47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 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745" marR="4745" marT="47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x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745" marR="4745" marT="47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x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745" marR="4745" marT="47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x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745" marR="4745" marT="47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x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745" marR="4745" marT="47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x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745" marR="4745" marT="47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x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745" marR="4745" marT="47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x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745" marR="4745" marT="4745" marB="0" anchor="ctr"/>
                </a:tc>
                <a:extLst>
                  <a:ext uri="{0D108BD9-81ED-4DB2-BD59-A6C34878D82A}">
                    <a16:rowId xmlns:a16="http://schemas.microsoft.com/office/drawing/2014/main" val="2192715449"/>
                  </a:ext>
                </a:extLst>
              </a:tr>
              <a:tr h="15680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21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745" marR="4745" marT="47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745" marR="4745" marT="47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745" marR="4745" marT="47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745" marR="4745" marT="47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745" marR="4745" marT="47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745" marR="4745" marT="47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 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745" marR="4745" marT="47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x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745" marR="4745" marT="47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x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745" marR="4745" marT="47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x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745" marR="4745" marT="47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x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745" marR="4745" marT="47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x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745" marR="4745" marT="47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x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745" marR="4745" marT="47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x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745" marR="4745" marT="4745" marB="0" anchor="ctr"/>
                </a:tc>
                <a:extLst>
                  <a:ext uri="{0D108BD9-81ED-4DB2-BD59-A6C34878D82A}">
                    <a16:rowId xmlns:a16="http://schemas.microsoft.com/office/drawing/2014/main" val="3154045385"/>
                  </a:ext>
                </a:extLst>
              </a:tr>
              <a:tr h="15680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22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745" marR="4745" marT="47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745" marR="4745" marT="47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745" marR="4745" marT="47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745" marR="4745" marT="47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745" marR="4745" marT="47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745" marR="4745" marT="47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 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745" marR="4745" marT="47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x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745" marR="4745" marT="47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x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745" marR="4745" marT="47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x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745" marR="4745" marT="47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x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745" marR="4745" marT="47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x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745" marR="4745" marT="47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x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745" marR="4745" marT="47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x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745" marR="4745" marT="4745" marB="0" anchor="ctr"/>
                </a:tc>
                <a:extLst>
                  <a:ext uri="{0D108BD9-81ED-4DB2-BD59-A6C34878D82A}">
                    <a16:rowId xmlns:a16="http://schemas.microsoft.com/office/drawing/2014/main" val="1236106949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4AF2AC35-1AF6-A9D6-7544-9F57A5CC57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6194" y="1191454"/>
            <a:ext cx="1994357" cy="2069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7825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16CE44-1AF1-1A37-2AEA-5B2BADF76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 OF PRODUCT</a:t>
            </a:r>
          </a:p>
        </p:txBody>
      </p:sp>
      <p:sp>
        <p:nvSpPr>
          <p:cNvPr id="16" name="Google Shape;517;p32">
            <a:extLst>
              <a:ext uri="{FF2B5EF4-FFF2-40B4-BE49-F238E27FC236}">
                <a16:creationId xmlns:a16="http://schemas.microsoft.com/office/drawing/2014/main" id="{6CC374E1-20DF-FD48-33BF-63F805537B19}"/>
              </a:ext>
            </a:extLst>
          </p:cNvPr>
          <p:cNvSpPr txBox="1">
            <a:spLocks/>
          </p:cNvSpPr>
          <p:nvPr/>
        </p:nvSpPr>
        <p:spPr>
          <a:xfrm>
            <a:off x="80440" y="1271508"/>
            <a:ext cx="2432216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Source Sans Pro"/>
              <a:buChar char="●"/>
              <a:defRPr sz="13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urce Sans Pro"/>
              <a:buChar char="○"/>
              <a:defRPr sz="1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urce Sans Pro"/>
              <a:buChar char="■"/>
              <a:defRPr sz="1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urce Sans Pro"/>
              <a:buChar char="●"/>
              <a:defRPr sz="1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urce Sans Pro"/>
              <a:buChar char="○"/>
              <a:defRPr sz="1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urce Sans Pro"/>
              <a:buChar char="■"/>
              <a:defRPr sz="1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urce Sans Pro"/>
              <a:buChar char="●"/>
              <a:defRPr sz="1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urce Sans Pro"/>
              <a:buChar char="○"/>
              <a:defRPr sz="1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Source Sans Pro"/>
              <a:buChar char="■"/>
              <a:defRPr sz="1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 algn="ctr">
              <a:spcAft>
                <a:spcPts val="1600"/>
              </a:spcAft>
              <a:buFont typeface="Source Sans Pro"/>
              <a:buNone/>
            </a:pPr>
            <a:r>
              <a:rPr lang="en-US" dirty="0"/>
              <a:t>A = W'Y'Z' + XZ' + WYZ' + VZ'</a:t>
            </a:r>
          </a:p>
        </p:txBody>
      </p:sp>
      <p:sp>
        <p:nvSpPr>
          <p:cNvPr id="17" name="Google Shape;517;p32">
            <a:extLst>
              <a:ext uri="{FF2B5EF4-FFF2-40B4-BE49-F238E27FC236}">
                <a16:creationId xmlns:a16="http://schemas.microsoft.com/office/drawing/2014/main" id="{140C45A6-B4A9-D147-351F-4666E807BF32}"/>
              </a:ext>
            </a:extLst>
          </p:cNvPr>
          <p:cNvSpPr txBox="1">
            <a:spLocks/>
          </p:cNvSpPr>
          <p:nvPr/>
        </p:nvSpPr>
        <p:spPr>
          <a:xfrm>
            <a:off x="2242031" y="1257353"/>
            <a:ext cx="2275982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Source Sans Pro"/>
              <a:buChar char="●"/>
              <a:defRPr sz="13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urce Sans Pro"/>
              <a:buChar char="○"/>
              <a:defRPr sz="1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urce Sans Pro"/>
              <a:buChar char="■"/>
              <a:defRPr sz="1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urce Sans Pro"/>
              <a:buChar char="●"/>
              <a:defRPr sz="1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urce Sans Pro"/>
              <a:buChar char="○"/>
              <a:defRPr sz="1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urce Sans Pro"/>
              <a:buChar char="■"/>
              <a:defRPr sz="1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urce Sans Pro"/>
              <a:buChar char="●"/>
              <a:defRPr sz="1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urce Sans Pro"/>
              <a:buChar char="○"/>
              <a:defRPr sz="1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Source Sans Pro"/>
              <a:buChar char="■"/>
              <a:defRPr sz="1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 algn="ctr">
              <a:spcAft>
                <a:spcPts val="1600"/>
              </a:spcAft>
              <a:buFont typeface="Source Sans Pro"/>
              <a:buNone/>
            </a:pPr>
            <a:r>
              <a:rPr lang="en-US" dirty="0"/>
              <a:t>B = W'Z' + X'Y'Z' + XYZ'</a:t>
            </a:r>
          </a:p>
        </p:txBody>
      </p:sp>
      <p:sp>
        <p:nvSpPr>
          <p:cNvPr id="18" name="Google Shape;517;p32">
            <a:extLst>
              <a:ext uri="{FF2B5EF4-FFF2-40B4-BE49-F238E27FC236}">
                <a16:creationId xmlns:a16="http://schemas.microsoft.com/office/drawing/2014/main" id="{8AB1D758-05E9-F6D2-2B44-6D1EFD9BF2EC}"/>
              </a:ext>
            </a:extLst>
          </p:cNvPr>
          <p:cNvSpPr txBox="1">
            <a:spLocks/>
          </p:cNvSpPr>
          <p:nvPr/>
        </p:nvSpPr>
        <p:spPr>
          <a:xfrm>
            <a:off x="4504704" y="1259643"/>
            <a:ext cx="1942873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Source Sans Pro"/>
              <a:buChar char="●"/>
              <a:defRPr sz="13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urce Sans Pro"/>
              <a:buChar char="○"/>
              <a:defRPr sz="1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urce Sans Pro"/>
              <a:buChar char="■"/>
              <a:defRPr sz="1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urce Sans Pro"/>
              <a:buChar char="●"/>
              <a:defRPr sz="1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urce Sans Pro"/>
              <a:buChar char="○"/>
              <a:defRPr sz="1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urce Sans Pro"/>
              <a:buChar char="■"/>
              <a:defRPr sz="1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urce Sans Pro"/>
              <a:buChar char="●"/>
              <a:defRPr sz="1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urce Sans Pro"/>
              <a:buChar char="○"/>
              <a:defRPr sz="1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Source Sans Pro"/>
              <a:buChar char="■"/>
              <a:defRPr sz="1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 algn="ctr">
              <a:spcAft>
                <a:spcPts val="1600"/>
              </a:spcAft>
              <a:buFont typeface="Source Sans Pro"/>
              <a:buNone/>
            </a:pPr>
            <a:r>
              <a:rPr lang="en-US" dirty="0"/>
              <a:t>C =  X'Z' + YZ' + WZ'</a:t>
            </a:r>
          </a:p>
        </p:txBody>
      </p:sp>
      <p:sp>
        <p:nvSpPr>
          <p:cNvPr id="19" name="Google Shape;517;p32">
            <a:extLst>
              <a:ext uri="{FF2B5EF4-FFF2-40B4-BE49-F238E27FC236}">
                <a16:creationId xmlns:a16="http://schemas.microsoft.com/office/drawing/2014/main" id="{838C6301-5691-2F15-0467-1CE962A24FAE}"/>
              </a:ext>
            </a:extLst>
          </p:cNvPr>
          <p:cNvSpPr txBox="1">
            <a:spLocks/>
          </p:cNvSpPr>
          <p:nvPr/>
        </p:nvSpPr>
        <p:spPr>
          <a:xfrm>
            <a:off x="6250663" y="1274121"/>
            <a:ext cx="2893337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Source Sans Pro"/>
              <a:buChar char="●"/>
              <a:defRPr sz="13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urce Sans Pro"/>
              <a:buChar char="○"/>
              <a:defRPr sz="1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urce Sans Pro"/>
              <a:buChar char="■"/>
              <a:defRPr sz="1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urce Sans Pro"/>
              <a:buChar char="●"/>
              <a:defRPr sz="1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urce Sans Pro"/>
              <a:buChar char="○"/>
              <a:defRPr sz="1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urce Sans Pro"/>
              <a:buChar char="■"/>
              <a:defRPr sz="1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urce Sans Pro"/>
              <a:buChar char="●"/>
              <a:defRPr sz="1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urce Sans Pro"/>
              <a:buChar char="○"/>
              <a:defRPr sz="1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Source Sans Pro"/>
              <a:buChar char="■"/>
              <a:defRPr sz="1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 algn="ctr">
              <a:spcAft>
                <a:spcPts val="1600"/>
              </a:spcAft>
              <a:buFont typeface="Source Sans Pro"/>
              <a:buNone/>
            </a:pPr>
            <a:r>
              <a:rPr lang="en-US" dirty="0"/>
              <a:t>D = W'Y'Z' + W'XZ' + WX'YZ' + XY'Z' + VZ'</a:t>
            </a:r>
          </a:p>
        </p:txBody>
      </p:sp>
      <p:sp>
        <p:nvSpPr>
          <p:cNvPr id="20" name="Google Shape;517;p32">
            <a:extLst>
              <a:ext uri="{FF2B5EF4-FFF2-40B4-BE49-F238E27FC236}">
                <a16:creationId xmlns:a16="http://schemas.microsoft.com/office/drawing/2014/main" id="{8EFC9299-E1A8-BF80-D621-6795D7C2F1A8}"/>
              </a:ext>
            </a:extLst>
          </p:cNvPr>
          <p:cNvSpPr txBox="1">
            <a:spLocks/>
          </p:cNvSpPr>
          <p:nvPr/>
        </p:nvSpPr>
        <p:spPr>
          <a:xfrm>
            <a:off x="1318461" y="2851052"/>
            <a:ext cx="1942873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Source Sans Pro"/>
              <a:buChar char="●"/>
              <a:defRPr sz="13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urce Sans Pro"/>
              <a:buChar char="○"/>
              <a:defRPr sz="1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urce Sans Pro"/>
              <a:buChar char="■"/>
              <a:defRPr sz="1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urce Sans Pro"/>
              <a:buChar char="●"/>
              <a:defRPr sz="1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urce Sans Pro"/>
              <a:buChar char="○"/>
              <a:defRPr sz="1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urce Sans Pro"/>
              <a:buChar char="■"/>
              <a:defRPr sz="1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urce Sans Pro"/>
              <a:buChar char="●"/>
              <a:defRPr sz="1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urce Sans Pro"/>
              <a:buChar char="○"/>
              <a:defRPr sz="1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Source Sans Pro"/>
              <a:buChar char="■"/>
              <a:defRPr sz="1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 algn="ctr">
              <a:spcAft>
                <a:spcPts val="1600"/>
              </a:spcAft>
              <a:buFont typeface="Source Sans Pro"/>
              <a:buNone/>
            </a:pPr>
            <a:r>
              <a:rPr lang="en-US" dirty="0"/>
              <a:t>E = W'Y'Z' + XY'Z'</a:t>
            </a:r>
          </a:p>
        </p:txBody>
      </p:sp>
      <p:sp>
        <p:nvSpPr>
          <p:cNvPr id="6" name="Google Shape;517;p32">
            <a:extLst>
              <a:ext uri="{FF2B5EF4-FFF2-40B4-BE49-F238E27FC236}">
                <a16:creationId xmlns:a16="http://schemas.microsoft.com/office/drawing/2014/main" id="{4C9C12AB-4FDE-CB19-64D6-9D932ED9B4F2}"/>
              </a:ext>
            </a:extLst>
          </p:cNvPr>
          <p:cNvSpPr txBox="1">
            <a:spLocks/>
          </p:cNvSpPr>
          <p:nvPr/>
        </p:nvSpPr>
        <p:spPr>
          <a:xfrm>
            <a:off x="3264424" y="2851052"/>
            <a:ext cx="2275982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Source Sans Pro"/>
              <a:buChar char="●"/>
              <a:defRPr sz="13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urce Sans Pro"/>
              <a:buChar char="○"/>
              <a:defRPr sz="1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urce Sans Pro"/>
              <a:buChar char="■"/>
              <a:defRPr sz="1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urce Sans Pro"/>
              <a:buChar char="●"/>
              <a:defRPr sz="1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urce Sans Pro"/>
              <a:buChar char="○"/>
              <a:defRPr sz="1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urce Sans Pro"/>
              <a:buChar char="■"/>
              <a:defRPr sz="1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urce Sans Pro"/>
              <a:buChar char="●"/>
              <a:defRPr sz="1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urce Sans Pro"/>
              <a:buChar char="○"/>
              <a:defRPr sz="1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Source Sans Pro"/>
              <a:buChar char="■"/>
              <a:defRPr sz="1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 algn="ctr">
              <a:spcAft>
                <a:spcPts val="1600"/>
              </a:spcAft>
              <a:buFont typeface="Source Sans Pro"/>
              <a:buNone/>
            </a:pPr>
            <a:r>
              <a:rPr lang="en-US" dirty="0"/>
              <a:t>F =  X'Y'Z' + WX'Z' + WY'Z' + VZ'</a:t>
            </a:r>
          </a:p>
        </p:txBody>
      </p:sp>
      <p:sp>
        <p:nvSpPr>
          <p:cNvPr id="10" name="Google Shape;517;p32">
            <a:extLst>
              <a:ext uri="{FF2B5EF4-FFF2-40B4-BE49-F238E27FC236}">
                <a16:creationId xmlns:a16="http://schemas.microsoft.com/office/drawing/2014/main" id="{0EB5F133-9434-69C6-3D62-31DEB86AD12F}"/>
              </a:ext>
            </a:extLst>
          </p:cNvPr>
          <p:cNvSpPr txBox="1">
            <a:spLocks/>
          </p:cNvSpPr>
          <p:nvPr/>
        </p:nvSpPr>
        <p:spPr>
          <a:xfrm>
            <a:off x="5503210" y="2851052"/>
            <a:ext cx="2275982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Source Sans Pro"/>
              <a:buChar char="●"/>
              <a:defRPr sz="13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urce Sans Pro"/>
              <a:buChar char="○"/>
              <a:defRPr sz="1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urce Sans Pro"/>
              <a:buChar char="■"/>
              <a:defRPr sz="1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urce Sans Pro"/>
              <a:buChar char="●"/>
              <a:defRPr sz="1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urce Sans Pro"/>
              <a:buChar char="○"/>
              <a:defRPr sz="1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urce Sans Pro"/>
              <a:buChar char="■"/>
              <a:defRPr sz="1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urce Sans Pro"/>
              <a:buChar char="●"/>
              <a:defRPr sz="1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urce Sans Pro"/>
              <a:buChar char="○"/>
              <a:defRPr sz="1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Source Sans Pro"/>
              <a:buChar char="■"/>
              <a:defRPr sz="1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 algn="ctr">
              <a:spcAft>
                <a:spcPts val="1600"/>
              </a:spcAft>
              <a:buFont typeface="Source Sans Pro"/>
              <a:buNone/>
            </a:pPr>
            <a:r>
              <a:rPr lang="en-US" dirty="0"/>
              <a:t>G  =  W'XZ' + WX'Z' + VZ' + XY'Z'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459B48B-D819-AAE9-A331-CCA6E3D6EE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015" y="1659047"/>
            <a:ext cx="1834892" cy="107964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71686BB-54E1-0CC3-8C09-B4DE6EFED0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2656" y="1658857"/>
            <a:ext cx="1834892" cy="109792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F526DAD8-4C71-4A0A-F3B3-2565703FD6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7649" y="1659492"/>
            <a:ext cx="1811121" cy="107875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ACFD92C0-5716-3905-AD49-A3A0BF802B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58871" y="1637208"/>
            <a:ext cx="1825186" cy="107691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470C0000-DCDE-E38A-AEA2-E87A73365B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53581" y="3225746"/>
            <a:ext cx="1872632" cy="1097927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275DCA3E-08C4-313D-661B-4EB6DB1EDB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66978" y="3249931"/>
            <a:ext cx="1827858" cy="1073742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B4AB9790-E41F-819A-EAFA-57A3B2FA6B8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35601" y="3240779"/>
            <a:ext cx="1871345" cy="1092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1863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BEEF250-20E3-1919-785B-2208D4A938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5545" y="76405"/>
            <a:ext cx="4552910" cy="4990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855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8D199885-62E5-065D-3CAE-B94DD17FABB3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721950" y="2027682"/>
                <a:ext cx="3555492" cy="1088136"/>
              </a:xfrm>
            </p:spPr>
            <p:txBody>
              <a:bodyPr/>
              <a:lstStyle/>
              <a:p>
                <a:r>
                  <a:rPr lang="en-US" dirty="0"/>
                  <a:t>Menggunakan NE555 </a:t>
                </a:r>
                <a:r>
                  <a:rPr lang="en-US" dirty="0" err="1"/>
                  <a:t>dengan</a:t>
                </a:r>
                <a:r>
                  <a:rPr lang="en-US" dirty="0"/>
                  <a:t> </a:t>
                </a:r>
                <a:r>
                  <a:rPr lang="en-US" dirty="0" err="1"/>
                  <a:t>konfigurasi</a:t>
                </a:r>
                <a:r>
                  <a:rPr lang="en-US" dirty="0"/>
                  <a:t> astable oscillator</a:t>
                </a:r>
              </a:p>
              <a:p>
                <a:r>
                  <a:rPr lang="en-US" dirty="0"/>
                  <a:t>f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1.44</m:t>
                        </m:r>
                      </m:num>
                      <m:den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𝑅𝐴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+2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𝑅𝐵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den>
                    </m:f>
                  </m:oMath>
                </a14:m>
                <a:endParaRPr lang="en-US" dirty="0"/>
              </a:p>
              <a:p>
                <a:r>
                  <a:rPr lang="en-US" dirty="0" err="1"/>
                  <a:t>Rentang</a:t>
                </a:r>
                <a:r>
                  <a:rPr lang="en-US" dirty="0"/>
                  <a:t> </a:t>
                </a:r>
                <a:r>
                  <a:rPr lang="en-US" dirty="0" err="1"/>
                  <a:t>frekuensi</a:t>
                </a:r>
                <a:r>
                  <a:rPr lang="en-US" dirty="0"/>
                  <a:t> : 0.68Hz – 14.4Hz</a:t>
                </a:r>
              </a:p>
              <a:p>
                <a:endParaRPr lang="en-US" dirty="0"/>
              </a:p>
              <a:p>
                <a:pPr marL="15240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8D199885-62E5-065D-3CAE-B94DD17FABB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721950" y="2027682"/>
                <a:ext cx="3555492" cy="1088136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C3A9C319-8D74-D2B1-FC2C-608F1843B2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1950" y="422236"/>
            <a:ext cx="7700100" cy="365700"/>
          </a:xfrm>
        </p:spPr>
        <p:txBody>
          <a:bodyPr/>
          <a:lstStyle/>
          <a:p>
            <a:r>
              <a:rPr lang="en-US" dirty="0"/>
              <a:t>PERANCANGAN CLOCK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C7BD5F-C8F5-A246-8762-62038B2B65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094232"/>
            <a:ext cx="2993201" cy="2955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577876"/>
      </p:ext>
    </p:extLst>
  </p:cSld>
  <p:clrMapOvr>
    <a:masterClrMapping/>
  </p:clrMapOvr>
</p:sld>
</file>

<file path=ppt/theme/theme1.xml><?xml version="1.0" encoding="utf-8"?>
<a:theme xmlns:a="http://schemas.openxmlformats.org/drawingml/2006/main" name="Town Hall Meeting by Slidesgo">
  <a:themeElements>
    <a:clrScheme name="Simple Light">
      <a:dk1>
        <a:srgbClr val="000000"/>
      </a:dk1>
      <a:lt1>
        <a:srgbClr val="FFFFFF"/>
      </a:lt1>
      <a:dk2>
        <a:srgbClr val="313131"/>
      </a:dk2>
      <a:lt2>
        <a:srgbClr val="F0F0F0"/>
      </a:lt2>
      <a:accent1>
        <a:srgbClr val="EBCC7D"/>
      </a:accent1>
      <a:accent2>
        <a:srgbClr val="EBC04C"/>
      </a:accent2>
      <a:accent3>
        <a:srgbClr val="75C7BF"/>
      </a:accent3>
      <a:accent4>
        <a:srgbClr val="37756F"/>
      </a:accent4>
      <a:accent5>
        <a:srgbClr val="73A9C9"/>
      </a:accent5>
      <a:accent6>
        <a:srgbClr val="0F5680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51</TotalTime>
  <Words>940</Words>
  <Application>Microsoft Office PowerPoint</Application>
  <PresentationFormat>On-screen Show (16:9)</PresentationFormat>
  <Paragraphs>759</Paragraphs>
  <Slides>10</Slides>
  <Notes>4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Source Sans Pro</vt:lpstr>
      <vt:lpstr>Reem Kufi</vt:lpstr>
      <vt:lpstr>Arial</vt:lpstr>
      <vt:lpstr>Times New Roman</vt:lpstr>
      <vt:lpstr>Cambria Math</vt:lpstr>
      <vt:lpstr>Town Hall Meeting by Slidesgo</vt:lpstr>
      <vt:lpstr>SEVEN SEGMENT DISPLAY</vt:lpstr>
      <vt:lpstr>DIAGRAM STATE SEVEN SEGMENT</vt:lpstr>
      <vt:lpstr>TABEL INPUT D-FLIP FLOP</vt:lpstr>
      <vt:lpstr>PowerPoint Presentation</vt:lpstr>
      <vt:lpstr>SUM OF PRODUCT</vt:lpstr>
      <vt:lpstr>BINER KE SEVEN SEGMENT</vt:lpstr>
      <vt:lpstr>SUM OF PRODUCT</vt:lpstr>
      <vt:lpstr>PowerPoint Presentation</vt:lpstr>
      <vt:lpstr>PERANCANGAN CLOCK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Agung</dc:creator>
  <cp:lastModifiedBy>Priagung Ramadhan Alfalakhi</cp:lastModifiedBy>
  <cp:revision>5</cp:revision>
  <dcterms:modified xsi:type="dcterms:W3CDTF">2024-09-08T03:19:35Z</dcterms:modified>
</cp:coreProperties>
</file>